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embeddedFontLst>
    <p:embeddedFont>
      <p:font typeface="Montserrat"/>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6" roundtripDataSignature="AMtx7mh9VSwINVtsRh5Sww4UuoAo1rWK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ontserrat-bold.fntdata"/><Relationship Id="rId12" Type="http://schemas.openxmlformats.org/officeDocument/2006/relationships/font" Target="fonts/Montserrat-regular.fntdata"/><Relationship Id="rId15" Type="http://schemas.openxmlformats.org/officeDocument/2006/relationships/font" Target="fonts/Montserrat-boldItalic.fntdata"/><Relationship Id="rId14" Type="http://schemas.openxmlformats.org/officeDocument/2006/relationships/font" Target="fonts/Montserrat-italic.fntdata"/><Relationship Id="rId16" Type="http://customschemas.google.com/relationships/presentationmetadata" Target="meta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d2abfcf2f2_2_8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d2abfcf2f2_2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Principios del consumo responsable: 1. La proximidad, 2. El cuidado de las personas; 3. El buen vivir; 4. La alimentación agroecológica; 5. La producción sostenible; 6. El comercio justo; 7. La prevención de residuos; 8. El fomento de la economía social y solidaria.</a:t>
            </a:r>
            <a:endParaRPr/>
          </a:p>
          <a:p>
            <a:pPr indent="0" lvl="0" marL="0" rtl="0" algn="l">
              <a:spcBef>
                <a:spcPts val="0"/>
              </a:spcBef>
              <a:spcAft>
                <a:spcPts val="0"/>
              </a:spcAft>
              <a:buNone/>
            </a:pPr>
            <a:r>
              <a:t/>
            </a:r>
            <a:endParaRPr/>
          </a:p>
          <a:p>
            <a:pPr indent="0" lvl="0" marL="0" rtl="0" algn="l">
              <a:spcBef>
                <a:spcPts val="0"/>
              </a:spcBef>
              <a:spcAft>
                <a:spcPts val="0"/>
              </a:spcAft>
              <a:buNone/>
            </a:pPr>
            <a:r>
              <a:rPr lang="es-ES"/>
              <a:t>Sabies que 50 kg de plastic es utilitzat per persona cada any a Espanya? Aixo significa que consumim per promig el doble de plastic que patates cada any.</a:t>
            </a:r>
            <a:endParaRPr/>
          </a:p>
          <a:p>
            <a:pPr indent="0" lvl="0" marL="0" rtl="0" algn="l">
              <a:spcBef>
                <a:spcPts val="0"/>
              </a:spcBef>
              <a:spcAft>
                <a:spcPts val="0"/>
              </a:spcAft>
              <a:buClr>
                <a:schemeClr val="dk1"/>
              </a:buClr>
              <a:buSzPts val="1100"/>
              <a:buFont typeface="Arial"/>
              <a:buNone/>
            </a:pPr>
            <a:r>
              <a:rPr lang="es-ES"/>
              <a:t>Aquest nombre esta decrementant gracies a la presencialitat de medis que informen sobre les consequencies pero el canvi es lent. Nosaltres volem proveir aquesta necesitat i per aixo hem creat una aplicacio anomenada ecoradar que ajudara</a:t>
            </a:r>
            <a:endParaRPr/>
          </a:p>
          <a:p>
            <a:pPr indent="0" lvl="0" marL="0" rtl="0" algn="l">
              <a:spcBef>
                <a:spcPts val="0"/>
              </a:spcBef>
              <a:spcAft>
                <a:spcPts val="0"/>
              </a:spcAft>
              <a:buClr>
                <a:schemeClr val="dk1"/>
              </a:buClr>
              <a:buSzPts val="1100"/>
              <a:buFont typeface="Arial"/>
              <a:buNone/>
            </a:pPr>
            <a:r>
              <a:rPr lang="es-ES"/>
              <a:t>a persones consciençades del medi ambient a utilitzar menys plastic i menjar mes sa.</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ES">
                <a:solidFill>
                  <a:schemeClr val="dk1"/>
                </a:solidFill>
              </a:rPr>
              <a:t>Som un equip format per 4 membres, la Maria Pilar Jimeno, la Marina Codony, el Ivan Fernandez i el Xinyang</a:t>
            </a:r>
            <a:endParaRPr>
              <a:solidFill>
                <a:schemeClr val="dk1"/>
              </a:solidFill>
            </a:endParaRPr>
          </a:p>
          <a:p>
            <a:pPr indent="0" lvl="0" marL="0" rtl="0" algn="l">
              <a:spcBef>
                <a:spcPts val="0"/>
              </a:spcBef>
              <a:spcAft>
                <a:spcPts val="0"/>
              </a:spcAft>
              <a:buClr>
                <a:schemeClr val="dk1"/>
              </a:buClr>
              <a:buSzPts val="1100"/>
              <a:buFont typeface="Arial"/>
              <a:buNone/>
            </a:pPr>
            <a:r>
              <a:rPr lang="es-ES">
                <a:solidFill>
                  <a:schemeClr val="dk1"/>
                </a:solidFill>
              </a:rPr>
              <a:t>Xiang, equip de 2k i volem proveir a totes les persones conscienciades d’aquest problema mediambiental a reduir la utilització de plastic i a menjar mes sa amb els productes locals de la zona</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303" name="Google Shape;30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solidFill>
                  <a:schemeClr val="dk1"/>
                </a:solidFill>
              </a:rPr>
              <a:t>Ja que el nostre projecte esta principalment organitzat utilitzant bicicletes, ajudem a crear un sistema de transport sostenible, totes les entregues es realitzen amb envasos reciclats i reutilitzables per reduir la quantitat de plastics utlitzats.</a:t>
            </a:r>
            <a:endParaRPr>
              <a:solidFill>
                <a:schemeClr val="dk1"/>
              </a:solidFill>
            </a:endParaRPr>
          </a:p>
          <a:p>
            <a:pPr indent="0" lvl="0" marL="0" rtl="0" algn="l">
              <a:spcBef>
                <a:spcPts val="0"/>
              </a:spcBef>
              <a:spcAft>
                <a:spcPts val="0"/>
              </a:spcAft>
              <a:buNone/>
            </a:pPr>
            <a:r>
              <a:rPr lang="es-ES">
                <a:solidFill>
                  <a:schemeClr val="dk1"/>
                </a:solidFill>
              </a:rPr>
              <a:t>Tot aixo significa una alimentació més sana per part dels compradors ja que utilitzen productes locals no processats i un decrement del malbaratament alimentari progressiu, ja que l’usuari pot escollir la quantitat especifica que vol comprar i aixi reduir les despeses que es produirien a la hora de cuinar per a moltes persones.</a:t>
            </a:r>
            <a:endParaRPr/>
          </a:p>
        </p:txBody>
      </p:sp>
      <p:sp>
        <p:nvSpPr>
          <p:cNvPr id="322" name="Google Shape;32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Al principi, vam estar pensant en la compra venta de productes de 2na ma amb punts, una companyera nostra ens va aportar la idea de cambiar la logística dels supermercats creant un envás intel·ligent que es pugui reutilitzar, després vam estar debatint les dues opcions principals que teniem i vam decidir extreure una idea cambinant idees de les dues. La idea sortida era una aplicació que et permetia veure productes de proximitat i saber on estàn de mataro i els consumidors podrien anar a buscarlos allà. Gràcies a les mentories dutes a terme vam poder acotar el rang del nostre projecte i centrarlo en la compra a granel i en la reutilització d’envasos.</a:t>
            </a:r>
            <a:endParaRPr/>
          </a:p>
        </p:txBody>
      </p:sp>
      <p:sp>
        <p:nvSpPr>
          <p:cNvPr id="329" name="Google Shape;32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d2abfcf2f2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d2abfcf2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ES"/>
              <a:t>La viabilitat del nostre producte és asolible, una colaboració estreta amb alguna companyia de repartiment ecologic (com coop de pedal per exemple) i l’aspecte digital del nostre projecte ens ajuda a reduir costos. Es poden posar anuncis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52" name="Shape 52"/>
        <p:cNvGrpSpPr/>
        <p:nvPr/>
      </p:nvGrpSpPr>
      <p:grpSpPr>
        <a:xfrm>
          <a:off x="0" y="0"/>
          <a:ext cx="0" cy="0"/>
          <a:chOff x="0" y="0"/>
          <a:chExt cx="0" cy="0"/>
        </a:xfrm>
      </p:grpSpPr>
      <p:pic>
        <p:nvPicPr>
          <p:cNvPr descr="\\DROBO-FS\QuickDrops\JB\PPTX NG\Droplets\LightingOverlay.png" id="53" name="Google Shape;53;p8"/>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4" name="Google Shape;54;p8"/>
          <p:cNvGrpSpPr/>
          <p:nvPr/>
        </p:nvGrpSpPr>
        <p:grpSpPr>
          <a:xfrm>
            <a:off x="0" y="0"/>
            <a:ext cx="2305051" cy="6858001"/>
            <a:chOff x="0" y="0"/>
            <a:chExt cx="2305051" cy="6858001"/>
          </a:xfrm>
        </p:grpSpPr>
        <p:sp>
          <p:nvSpPr>
            <p:cNvPr id="55" name="Google Shape;55;p8"/>
            <p:cNvSpPr/>
            <p:nvPr/>
          </p:nvSpPr>
          <p:spPr>
            <a:xfrm>
              <a:off x="1209675" y="4763"/>
              <a:ext cx="23813" cy="2181225"/>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a:off x="414338" y="9525"/>
              <a:ext cx="28575" cy="4481513"/>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B29C93"/>
                </a:gs>
              </a:gsLst>
              <a:lin ang="5400000" scaled="0"/>
            </a:gradFill>
            <a:ln>
              <a:noFill/>
            </a:ln>
          </p:spPr>
        </p:sp>
        <p:sp>
          <p:nvSpPr>
            <p:cNvPr id="61" name="Google Shape;61;p8"/>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B29C93"/>
                </a:gs>
              </a:gsLst>
              <a:lin ang="5400000" scaled="0"/>
            </a:gradFill>
            <a:ln>
              <a:noFill/>
            </a:ln>
          </p:spPr>
        </p:sp>
        <p:sp>
          <p:nvSpPr>
            <p:cNvPr id="62" name="Google Shape;62;p8"/>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8"/>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B29C93"/>
                </a:gs>
              </a:gsLst>
              <a:lin ang="5400000" scaled="0"/>
            </a:gradFill>
            <a:ln>
              <a:noFill/>
            </a:ln>
          </p:spPr>
        </p:sp>
        <p:sp>
          <p:nvSpPr>
            <p:cNvPr id="64" name="Google Shape;64;p8"/>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B29C93"/>
                </a:gs>
              </a:gsLst>
              <a:lin ang="5400000" scaled="0"/>
            </a:gradFill>
            <a:ln>
              <a:noFill/>
            </a:ln>
          </p:spPr>
        </p:sp>
        <p:sp>
          <p:nvSpPr>
            <p:cNvPr id="65" name="Google Shape;65;p8"/>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B29C93"/>
                </a:gs>
              </a:gsLst>
              <a:lin ang="5400000" scaled="0"/>
            </a:gradFill>
            <a:ln>
              <a:noFill/>
            </a:ln>
          </p:spPr>
        </p:sp>
        <p:sp>
          <p:nvSpPr>
            <p:cNvPr id="68" name="Google Shape;68;p8"/>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B29C93"/>
                </a:gs>
              </a:gsLst>
              <a:lin ang="5400000" scaled="0"/>
            </a:gradFill>
            <a:ln>
              <a:noFill/>
            </a:ln>
          </p:spPr>
        </p:sp>
        <p:sp>
          <p:nvSpPr>
            <p:cNvPr id="70" name="Google Shape;70;p8"/>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B29C93"/>
                </a:gs>
              </a:gsLst>
              <a:lin ang="5400000" scaled="0"/>
            </a:gradFill>
            <a:ln>
              <a:noFill/>
            </a:ln>
          </p:spPr>
        </p:sp>
        <p:sp>
          <p:nvSpPr>
            <p:cNvPr id="73" name="Google Shape;73;p8"/>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B29C93"/>
                </a:gs>
              </a:gsLst>
              <a:lin ang="5400000" scaled="0"/>
            </a:gradFill>
            <a:ln>
              <a:noFill/>
            </a:ln>
          </p:spPr>
        </p:sp>
        <p:sp>
          <p:nvSpPr>
            <p:cNvPr id="76" name="Google Shape;76;p8"/>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B29C93"/>
                </a:gs>
              </a:gsLst>
              <a:lin ang="5400000" scaled="0"/>
            </a:gradFill>
            <a:ln>
              <a:noFill/>
            </a:ln>
          </p:spPr>
        </p:sp>
        <p:sp>
          <p:nvSpPr>
            <p:cNvPr id="78" name="Google Shape;78;p8"/>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B29C93"/>
                </a:gs>
              </a:gsLst>
              <a:lin ang="5400000" scaled="0"/>
            </a:gradFill>
            <a:ln>
              <a:noFill/>
            </a:ln>
          </p:spPr>
        </p:sp>
        <p:sp>
          <p:nvSpPr>
            <p:cNvPr id="80" name="Google Shape;80;p8"/>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B29C93"/>
                </a:gs>
              </a:gsLst>
              <a:lin ang="5400000" scaled="0"/>
            </a:gradFill>
            <a:ln>
              <a:noFill/>
            </a:ln>
          </p:spPr>
        </p:sp>
        <p:sp>
          <p:nvSpPr>
            <p:cNvPr id="82" name="Google Shape;82;p8"/>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642938" y="6610350"/>
              <a:ext cx="23813" cy="242888"/>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B29C93"/>
                </a:gs>
              </a:gsLst>
              <a:lin ang="5400000" scaled="0"/>
            </a:gradFill>
            <a:ln>
              <a:noFill/>
            </a:ln>
          </p:spPr>
        </p:sp>
        <p:sp>
          <p:nvSpPr>
            <p:cNvPr id="86" name="Google Shape;86;p8"/>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B29C93"/>
                </a:gs>
              </a:gsLst>
              <a:lin ang="5400000" scaled="0"/>
            </a:gradFill>
            <a:ln>
              <a:noFill/>
            </a:ln>
          </p:spPr>
        </p:sp>
        <p:sp>
          <p:nvSpPr>
            <p:cNvPr id="87" name="Google Shape;87;p8"/>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B29C93"/>
                </a:gs>
              </a:gsLst>
              <a:lin ang="5400000" scaled="0"/>
            </a:gradFill>
            <a:ln>
              <a:noFill/>
            </a:ln>
          </p:spPr>
        </p:sp>
        <p:sp>
          <p:nvSpPr>
            <p:cNvPr id="89" name="Google Shape;89;p8"/>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B29C93"/>
                </a:gs>
              </a:gsLst>
              <a:lin ang="5400000" scaled="0"/>
            </a:gradFill>
            <a:ln>
              <a:noFill/>
            </a:ln>
          </p:spPr>
        </p:sp>
        <p:sp>
          <p:nvSpPr>
            <p:cNvPr id="90" name="Google Shape;90;p8"/>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B29C93"/>
                </a:gs>
              </a:gsLst>
              <a:lin ang="5400000" scaled="0"/>
            </a:gradFill>
            <a:ln>
              <a:noFill/>
            </a:ln>
          </p:spPr>
        </p:sp>
        <p:sp>
          <p:nvSpPr>
            <p:cNvPr id="92" name="Google Shape;92;p8"/>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B29C93"/>
                </a:gs>
              </a:gsLst>
              <a:lin ang="5400000" scaled="0"/>
            </a:gradFill>
            <a:ln>
              <a:noFill/>
            </a:ln>
          </p:spPr>
        </p:sp>
        <p:sp>
          <p:nvSpPr>
            <p:cNvPr id="94" name="Google Shape;94;p8"/>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1228725" y="4662488"/>
              <a:ext cx="23813" cy="2181225"/>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B29C93"/>
                </a:gs>
              </a:gsLst>
              <a:lin ang="5400000" scaled="0"/>
            </a:gradFill>
            <a:ln>
              <a:noFill/>
            </a:ln>
          </p:spPr>
        </p:sp>
        <p:sp>
          <p:nvSpPr>
            <p:cNvPr id="97" name="Google Shape;97;p8"/>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B29C93"/>
                </a:gs>
              </a:gsLst>
              <a:lin ang="5400000" scaled="0"/>
            </a:gradFill>
            <a:ln>
              <a:noFill/>
            </a:ln>
          </p:spPr>
        </p:sp>
        <p:sp>
          <p:nvSpPr>
            <p:cNvPr id="99" name="Google Shape;99;p8"/>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B29C93"/>
                </a:gs>
              </a:gsLst>
              <a:lin ang="5400000" scaled="0"/>
            </a:gradFill>
            <a:ln>
              <a:noFill/>
            </a:ln>
          </p:spPr>
        </p:sp>
        <p:sp>
          <p:nvSpPr>
            <p:cNvPr id="102" name="Google Shape;102;p8"/>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B29C93"/>
                </a:gs>
              </a:gsLst>
              <a:lin ang="5400000" scaled="0"/>
            </a:gradFill>
            <a:ln>
              <a:noFill/>
            </a:ln>
          </p:spPr>
        </p:sp>
        <p:sp>
          <p:nvSpPr>
            <p:cNvPr id="103" name="Google Shape;103;p8"/>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B29C93"/>
                </a:gs>
              </a:gsLst>
              <a:lin ang="5400000" scaled="0"/>
            </a:gradFill>
            <a:ln>
              <a:noFill/>
            </a:ln>
          </p:spPr>
        </p:sp>
        <p:sp>
          <p:nvSpPr>
            <p:cNvPr id="106" name="Google Shape;106;p8"/>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B29C93"/>
                </a:gs>
              </a:gsLst>
              <a:lin ang="5400000" scaled="0"/>
            </a:gradFill>
            <a:ln>
              <a:noFill/>
            </a:ln>
          </p:spPr>
        </p:sp>
        <p:sp>
          <p:nvSpPr>
            <p:cNvPr id="108" name="Google Shape;108;p8"/>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8"/>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8"/>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1" name="Google Shape;111;p8"/>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8"/>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8"/>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165" name="Shape 165"/>
        <p:cNvGrpSpPr/>
        <p:nvPr/>
      </p:nvGrpSpPr>
      <p:grpSpPr>
        <a:xfrm>
          <a:off x="0" y="0"/>
          <a:ext cx="0" cy="0"/>
          <a:chOff x="0" y="0"/>
          <a:chExt cx="0" cy="0"/>
        </a:xfrm>
      </p:grpSpPr>
      <p:sp>
        <p:nvSpPr>
          <p:cNvPr id="166" name="Google Shape;166;p17"/>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17"/>
          <p:cNvSpPr/>
          <p:nvPr>
            <p:ph idx="2" type="pic"/>
          </p:nvPr>
        </p:nvSpPr>
        <p:spPr>
          <a:xfrm>
            <a:off x="1141411" y="606426"/>
            <a:ext cx="9912354" cy="3299778"/>
          </a:xfrm>
          <a:prstGeom prst="round2DiagRect">
            <a:avLst>
              <a:gd fmla="val 4860" name="adj1"/>
              <a:gd fmla="val 0" name="adj2"/>
            </a:avLst>
          </a:prstGeom>
          <a:noFill/>
          <a:ln cap="sq" cmpd="sng" w="19050">
            <a:solidFill>
              <a:srgbClr val="F3EADB">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168" name="Google Shape;168;p17"/>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9" name="Google Shape;169;p1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1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1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172" name="Shape 172"/>
        <p:cNvGrpSpPr/>
        <p:nvPr/>
      </p:nvGrpSpPr>
      <p:grpSpPr>
        <a:xfrm>
          <a:off x="0" y="0"/>
          <a:ext cx="0" cy="0"/>
          <a:chOff x="0" y="0"/>
          <a:chExt cx="0" cy="0"/>
        </a:xfrm>
      </p:grpSpPr>
      <p:sp>
        <p:nvSpPr>
          <p:cNvPr id="173" name="Google Shape;173;p18"/>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4" name="Google Shape;174;p18"/>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5" name="Google Shape;175;p1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1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1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178" name="Shape 178"/>
        <p:cNvGrpSpPr/>
        <p:nvPr/>
      </p:nvGrpSpPr>
      <p:grpSpPr>
        <a:xfrm>
          <a:off x="0" y="0"/>
          <a:ext cx="0" cy="0"/>
          <a:chOff x="0" y="0"/>
          <a:chExt cx="0" cy="0"/>
        </a:xfrm>
      </p:grpSpPr>
      <p:sp>
        <p:nvSpPr>
          <p:cNvPr id="179" name="Google Shape;179;p19"/>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19"/>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1" name="Google Shape;181;p19"/>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2" name="Google Shape;182;p1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1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1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
        <p:nvSpPr>
          <p:cNvPr id="185" name="Google Shape;185;p19"/>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i="0" lang="es-ES" sz="8000" u="none" cap="none" strike="noStrike">
                <a:solidFill>
                  <a:schemeClr val="lt1"/>
                </a:solidFill>
                <a:latin typeface="Twentieth Century"/>
                <a:ea typeface="Twentieth Century"/>
                <a:cs typeface="Twentieth Century"/>
                <a:sym typeface="Twentieth Century"/>
              </a:rPr>
              <a:t>“</a:t>
            </a:r>
            <a:endParaRPr/>
          </a:p>
        </p:txBody>
      </p:sp>
      <p:sp>
        <p:nvSpPr>
          <p:cNvPr id="186" name="Google Shape;186;p19"/>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i="0" lang="es-ES" sz="8000" u="none" cap="none" strike="noStrik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187" name="Shape 187"/>
        <p:cNvGrpSpPr/>
        <p:nvPr/>
      </p:nvGrpSpPr>
      <p:grpSpPr>
        <a:xfrm>
          <a:off x="0" y="0"/>
          <a:ext cx="0" cy="0"/>
          <a:chOff x="0" y="0"/>
          <a:chExt cx="0" cy="0"/>
        </a:xfrm>
      </p:grpSpPr>
      <p:sp>
        <p:nvSpPr>
          <p:cNvPr id="188" name="Google Shape;188;p20"/>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20"/>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0" name="Google Shape;190;p2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2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p2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193" name="Shape 193"/>
        <p:cNvGrpSpPr/>
        <p:nvPr/>
      </p:nvGrpSpPr>
      <p:grpSpPr>
        <a:xfrm>
          <a:off x="0" y="0"/>
          <a:ext cx="0" cy="0"/>
          <a:chOff x="0" y="0"/>
          <a:chExt cx="0" cy="0"/>
        </a:xfrm>
      </p:grpSpPr>
      <p:sp>
        <p:nvSpPr>
          <p:cNvPr id="194" name="Google Shape;194;p21"/>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5" name="Google Shape;195;p21"/>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6" name="Google Shape;196;p21"/>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7" name="Google Shape;197;p21"/>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8" name="Google Shape;198;p21"/>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9" name="Google Shape;199;p21"/>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21"/>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2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p2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2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204" name="Shape 204"/>
        <p:cNvGrpSpPr/>
        <p:nvPr/>
      </p:nvGrpSpPr>
      <p:grpSpPr>
        <a:xfrm>
          <a:off x="0" y="0"/>
          <a:ext cx="0" cy="0"/>
          <a:chOff x="0" y="0"/>
          <a:chExt cx="0" cy="0"/>
        </a:xfrm>
      </p:grpSpPr>
      <p:sp>
        <p:nvSpPr>
          <p:cNvPr id="205" name="Google Shape;205;p22"/>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6" name="Google Shape;206;p22"/>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7" name="Google Shape;207;p22"/>
          <p:cNvSpPr/>
          <p:nvPr>
            <p:ph idx="2" type="pic"/>
          </p:nvPr>
        </p:nvSpPr>
        <p:spPr>
          <a:xfrm>
            <a:off x="1141413" y="2666998"/>
            <a:ext cx="3195240" cy="1524000"/>
          </a:xfrm>
          <a:prstGeom prst="round2DiagRect">
            <a:avLst>
              <a:gd fmla="val 16667" name="adj1"/>
              <a:gd fmla="val 0" name="adj2"/>
            </a:avLst>
          </a:prstGeom>
          <a:noFill/>
          <a:ln cap="sq" cmpd="sng" w="19050">
            <a:solidFill>
              <a:srgbClr val="F3EADB">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08" name="Google Shape;208;p22"/>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9" name="Google Shape;209;p22"/>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0" name="Google Shape;210;p22"/>
          <p:cNvSpPr/>
          <p:nvPr>
            <p:ph idx="5" type="pic"/>
          </p:nvPr>
        </p:nvSpPr>
        <p:spPr>
          <a:xfrm>
            <a:off x="4489053" y="2666998"/>
            <a:ext cx="3198940" cy="1524000"/>
          </a:xfrm>
          <a:prstGeom prst="round2DiagRect">
            <a:avLst>
              <a:gd fmla="val 16667" name="adj1"/>
              <a:gd fmla="val 0" name="adj2"/>
            </a:avLst>
          </a:prstGeom>
          <a:noFill/>
          <a:ln cap="sq" cmpd="sng" w="19050">
            <a:solidFill>
              <a:srgbClr val="F3EADB">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11" name="Google Shape;211;p22"/>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2" name="Google Shape;212;p22"/>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3" name="Google Shape;213;p22"/>
          <p:cNvSpPr/>
          <p:nvPr>
            <p:ph idx="8" type="pic"/>
          </p:nvPr>
        </p:nvSpPr>
        <p:spPr>
          <a:xfrm>
            <a:off x="7852442" y="2666998"/>
            <a:ext cx="3194969" cy="1524000"/>
          </a:xfrm>
          <a:prstGeom prst="round2DiagRect">
            <a:avLst>
              <a:gd fmla="val 16667" name="adj1"/>
              <a:gd fmla="val 0" name="adj2"/>
            </a:avLst>
          </a:prstGeom>
          <a:noFill/>
          <a:ln cap="sq" cmpd="sng" w="19050">
            <a:solidFill>
              <a:srgbClr val="F3EADB">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214" name="Google Shape;214;p22"/>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5" name="Google Shape;215;p2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p2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2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218" name="Shape 218"/>
        <p:cNvGrpSpPr/>
        <p:nvPr/>
      </p:nvGrpSpPr>
      <p:grpSpPr>
        <a:xfrm>
          <a:off x="0" y="0"/>
          <a:ext cx="0" cy="0"/>
          <a:chOff x="0" y="0"/>
          <a:chExt cx="0" cy="0"/>
        </a:xfrm>
      </p:grpSpPr>
      <p:sp>
        <p:nvSpPr>
          <p:cNvPr id="219" name="Google Shape;219;p2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23"/>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1" name="Google Shape;221;p2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2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2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224" name="Shape 224"/>
        <p:cNvGrpSpPr/>
        <p:nvPr/>
      </p:nvGrpSpPr>
      <p:grpSpPr>
        <a:xfrm>
          <a:off x="0" y="0"/>
          <a:ext cx="0" cy="0"/>
          <a:chOff x="0" y="0"/>
          <a:chExt cx="0" cy="0"/>
        </a:xfrm>
      </p:grpSpPr>
      <p:sp>
        <p:nvSpPr>
          <p:cNvPr id="225" name="Google Shape;225;p24"/>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24"/>
          <p:cNvSpPr txBox="1"/>
          <p:nvPr>
            <p:ph idx="1" type="body"/>
          </p:nvPr>
        </p:nvSpPr>
        <p:spPr>
          <a:xfrm rot="5400000">
            <a:off x="2424904" y="-673895"/>
            <a:ext cx="5181601" cy="7748590"/>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7" name="Google Shape;227;p2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2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2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_2">
    <p:bg>
      <p:bgPr>
        <a:solidFill>
          <a:srgbClr val="FFFFFF"/>
        </a:solidFill>
      </p:bgPr>
    </p:bg>
    <p:spTree>
      <p:nvGrpSpPr>
        <p:cNvPr id="230" name="Shape 230"/>
        <p:cNvGrpSpPr/>
        <p:nvPr/>
      </p:nvGrpSpPr>
      <p:grpSpPr>
        <a:xfrm>
          <a:off x="0" y="0"/>
          <a:ext cx="0" cy="0"/>
          <a:chOff x="0" y="0"/>
          <a:chExt cx="0" cy="0"/>
        </a:xfrm>
      </p:grpSpPr>
      <p:sp>
        <p:nvSpPr>
          <p:cNvPr id="231" name="Google Shape;231;gd2abfcf2f2_2_1880"/>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2" name="Google Shape;232;gd2abfcf2f2_2_1880"/>
          <p:cNvSpPr txBox="1"/>
          <p:nvPr>
            <p:ph type="title"/>
          </p:nvPr>
        </p:nvSpPr>
        <p:spPr>
          <a:xfrm>
            <a:off x="389167" y="542533"/>
            <a:ext cx="4052700" cy="1851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4000"/>
              <a:buNone/>
              <a:defRPr b="1" sz="4000">
                <a:solidFill>
                  <a:schemeClr val="dk1"/>
                </a:solidFill>
              </a:defRPr>
            </a:lvl1pPr>
            <a:lvl2pPr lvl="1" algn="l">
              <a:lnSpc>
                <a:spcPct val="100000"/>
              </a:lnSpc>
              <a:spcBef>
                <a:spcPts val="0"/>
              </a:spcBef>
              <a:spcAft>
                <a:spcPts val="0"/>
              </a:spcAft>
              <a:buClr>
                <a:schemeClr val="dk1"/>
              </a:buClr>
              <a:buSzPts val="4000"/>
              <a:buNone/>
              <a:defRPr b="1" sz="4000">
                <a:solidFill>
                  <a:schemeClr val="dk1"/>
                </a:solidFill>
              </a:defRPr>
            </a:lvl2pPr>
            <a:lvl3pPr lvl="2" algn="l">
              <a:lnSpc>
                <a:spcPct val="100000"/>
              </a:lnSpc>
              <a:spcBef>
                <a:spcPts val="0"/>
              </a:spcBef>
              <a:spcAft>
                <a:spcPts val="0"/>
              </a:spcAft>
              <a:buClr>
                <a:schemeClr val="dk1"/>
              </a:buClr>
              <a:buSzPts val="4000"/>
              <a:buNone/>
              <a:defRPr b="1" sz="4000">
                <a:solidFill>
                  <a:schemeClr val="dk1"/>
                </a:solidFill>
              </a:defRPr>
            </a:lvl3pPr>
            <a:lvl4pPr lvl="3" algn="l">
              <a:lnSpc>
                <a:spcPct val="100000"/>
              </a:lnSpc>
              <a:spcBef>
                <a:spcPts val="0"/>
              </a:spcBef>
              <a:spcAft>
                <a:spcPts val="0"/>
              </a:spcAft>
              <a:buClr>
                <a:schemeClr val="dk1"/>
              </a:buClr>
              <a:buSzPts val="4000"/>
              <a:buNone/>
              <a:defRPr b="1" sz="4000">
                <a:solidFill>
                  <a:schemeClr val="dk1"/>
                </a:solidFill>
              </a:defRPr>
            </a:lvl4pPr>
            <a:lvl5pPr lvl="4" algn="l">
              <a:lnSpc>
                <a:spcPct val="100000"/>
              </a:lnSpc>
              <a:spcBef>
                <a:spcPts val="0"/>
              </a:spcBef>
              <a:spcAft>
                <a:spcPts val="0"/>
              </a:spcAft>
              <a:buClr>
                <a:schemeClr val="dk1"/>
              </a:buClr>
              <a:buSzPts val="4000"/>
              <a:buNone/>
              <a:defRPr b="1" sz="4000">
                <a:solidFill>
                  <a:schemeClr val="dk1"/>
                </a:solidFill>
              </a:defRPr>
            </a:lvl5pPr>
            <a:lvl6pPr lvl="5" algn="l">
              <a:lnSpc>
                <a:spcPct val="100000"/>
              </a:lnSpc>
              <a:spcBef>
                <a:spcPts val="0"/>
              </a:spcBef>
              <a:spcAft>
                <a:spcPts val="0"/>
              </a:spcAft>
              <a:buClr>
                <a:schemeClr val="dk1"/>
              </a:buClr>
              <a:buSzPts val="4000"/>
              <a:buNone/>
              <a:defRPr b="1" sz="4000">
                <a:solidFill>
                  <a:schemeClr val="dk1"/>
                </a:solidFill>
              </a:defRPr>
            </a:lvl6pPr>
            <a:lvl7pPr lvl="6" algn="l">
              <a:lnSpc>
                <a:spcPct val="100000"/>
              </a:lnSpc>
              <a:spcBef>
                <a:spcPts val="0"/>
              </a:spcBef>
              <a:spcAft>
                <a:spcPts val="0"/>
              </a:spcAft>
              <a:buClr>
                <a:schemeClr val="dk1"/>
              </a:buClr>
              <a:buSzPts val="4000"/>
              <a:buNone/>
              <a:defRPr b="1" sz="4000">
                <a:solidFill>
                  <a:schemeClr val="dk1"/>
                </a:solidFill>
              </a:defRPr>
            </a:lvl7pPr>
            <a:lvl8pPr lvl="7" algn="l">
              <a:lnSpc>
                <a:spcPct val="100000"/>
              </a:lnSpc>
              <a:spcBef>
                <a:spcPts val="0"/>
              </a:spcBef>
              <a:spcAft>
                <a:spcPts val="0"/>
              </a:spcAft>
              <a:buClr>
                <a:schemeClr val="dk1"/>
              </a:buClr>
              <a:buSzPts val="4000"/>
              <a:buNone/>
              <a:defRPr b="1" sz="4000">
                <a:solidFill>
                  <a:schemeClr val="dk1"/>
                </a:solidFill>
              </a:defRPr>
            </a:lvl8pPr>
            <a:lvl9pPr lvl="8" algn="l">
              <a:lnSpc>
                <a:spcPct val="100000"/>
              </a:lnSpc>
              <a:spcBef>
                <a:spcPts val="0"/>
              </a:spcBef>
              <a:spcAft>
                <a:spcPts val="0"/>
              </a:spcAft>
              <a:buClr>
                <a:schemeClr val="dk1"/>
              </a:buClr>
              <a:buSzPts val="4000"/>
              <a:buNone/>
              <a:defRPr b="1" sz="4000">
                <a:solidFill>
                  <a:schemeClr val="dk1"/>
                </a:solidFill>
              </a:defRPr>
            </a:lvl9pPr>
          </a:lstStyle>
          <a:p/>
        </p:txBody>
      </p:sp>
      <p:sp>
        <p:nvSpPr>
          <p:cNvPr id="233" name="Google Shape;233;gd2abfcf2f2_2_1880"/>
          <p:cNvSpPr txBox="1"/>
          <p:nvPr>
            <p:ph idx="1" type="body"/>
          </p:nvPr>
        </p:nvSpPr>
        <p:spPr>
          <a:xfrm>
            <a:off x="389251" y="2738290"/>
            <a:ext cx="4052700" cy="3170700"/>
          </a:xfrm>
          <a:prstGeom prst="rect">
            <a:avLst/>
          </a:prstGeom>
          <a:noFill/>
        </p:spPr>
        <p:txBody>
          <a:bodyPr anchorCtr="0" anchor="t" bIns="45700" lIns="91425" spcFirstLastPara="1" rIns="91425" wrap="square" tIns="45700">
            <a:normAutofit/>
          </a:bodyPr>
          <a:lstStyle>
            <a:lvl1pPr indent="-361950" lvl="0" marL="457200" algn="l">
              <a:lnSpc>
                <a:spcPct val="115000"/>
              </a:lnSpc>
              <a:spcBef>
                <a:spcPts val="1000"/>
              </a:spcBef>
              <a:spcAft>
                <a:spcPts val="0"/>
              </a:spcAft>
              <a:buClr>
                <a:schemeClr val="dk2"/>
              </a:buClr>
              <a:buSzPts val="2100"/>
              <a:buChar char="•"/>
              <a:defRPr sz="2100">
                <a:solidFill>
                  <a:schemeClr val="dk2"/>
                </a:solidFill>
              </a:defRPr>
            </a:lvl1pPr>
            <a:lvl2pPr indent="-387350" lvl="1" marL="914400" algn="l">
              <a:lnSpc>
                <a:spcPct val="115000"/>
              </a:lnSpc>
              <a:spcBef>
                <a:spcPts val="2100"/>
              </a:spcBef>
              <a:spcAft>
                <a:spcPts val="0"/>
              </a:spcAft>
              <a:buClr>
                <a:schemeClr val="dk2"/>
              </a:buClr>
              <a:buSzPts val="2500"/>
              <a:buChar char="•"/>
              <a:defRPr sz="1900">
                <a:solidFill>
                  <a:schemeClr val="dk2"/>
                </a:solidFill>
              </a:defRPr>
            </a:lvl2pPr>
            <a:lvl3pPr indent="-371475" lvl="2" marL="1371600" algn="l">
              <a:lnSpc>
                <a:spcPct val="115000"/>
              </a:lnSpc>
              <a:spcBef>
                <a:spcPts val="2100"/>
              </a:spcBef>
              <a:spcAft>
                <a:spcPts val="0"/>
              </a:spcAft>
              <a:buClr>
                <a:schemeClr val="dk2"/>
              </a:buClr>
              <a:buSzPts val="2250"/>
              <a:buChar char="•"/>
              <a:defRPr sz="1900">
                <a:solidFill>
                  <a:schemeClr val="dk2"/>
                </a:solidFill>
              </a:defRPr>
            </a:lvl3pPr>
            <a:lvl4pPr indent="-355600" lvl="3" marL="1828800" algn="l">
              <a:lnSpc>
                <a:spcPct val="115000"/>
              </a:lnSpc>
              <a:spcBef>
                <a:spcPts val="2100"/>
              </a:spcBef>
              <a:spcAft>
                <a:spcPts val="0"/>
              </a:spcAft>
              <a:buClr>
                <a:schemeClr val="dk2"/>
              </a:buClr>
              <a:buSzPts val="2000"/>
              <a:buChar char="•"/>
              <a:defRPr sz="1900">
                <a:solidFill>
                  <a:schemeClr val="dk2"/>
                </a:solidFill>
              </a:defRPr>
            </a:lvl4pPr>
            <a:lvl5pPr indent="-355600" lvl="4" marL="2286000" algn="l">
              <a:lnSpc>
                <a:spcPct val="115000"/>
              </a:lnSpc>
              <a:spcBef>
                <a:spcPts val="2100"/>
              </a:spcBef>
              <a:spcAft>
                <a:spcPts val="0"/>
              </a:spcAft>
              <a:buClr>
                <a:schemeClr val="dk2"/>
              </a:buClr>
              <a:buSzPts val="2000"/>
              <a:buChar char="•"/>
              <a:defRPr sz="1900">
                <a:solidFill>
                  <a:schemeClr val="dk2"/>
                </a:solidFill>
              </a:defRPr>
            </a:lvl5pPr>
            <a:lvl6pPr indent="-339725" lvl="5" marL="2743200" algn="l">
              <a:lnSpc>
                <a:spcPct val="115000"/>
              </a:lnSpc>
              <a:spcBef>
                <a:spcPts val="2100"/>
              </a:spcBef>
              <a:spcAft>
                <a:spcPts val="0"/>
              </a:spcAft>
              <a:buClr>
                <a:schemeClr val="dk2"/>
              </a:buClr>
              <a:buSzPts val="1750"/>
              <a:buChar char="•"/>
              <a:defRPr sz="1900">
                <a:solidFill>
                  <a:schemeClr val="dk2"/>
                </a:solidFill>
              </a:defRPr>
            </a:lvl6pPr>
            <a:lvl7pPr indent="-339725" lvl="6" marL="3200400" algn="l">
              <a:lnSpc>
                <a:spcPct val="115000"/>
              </a:lnSpc>
              <a:spcBef>
                <a:spcPts val="2100"/>
              </a:spcBef>
              <a:spcAft>
                <a:spcPts val="0"/>
              </a:spcAft>
              <a:buClr>
                <a:schemeClr val="dk2"/>
              </a:buClr>
              <a:buSzPts val="1750"/>
              <a:buChar char="•"/>
              <a:defRPr sz="1900">
                <a:solidFill>
                  <a:schemeClr val="dk2"/>
                </a:solidFill>
              </a:defRPr>
            </a:lvl7pPr>
            <a:lvl8pPr indent="-339725" lvl="7" marL="3657600" algn="l">
              <a:lnSpc>
                <a:spcPct val="115000"/>
              </a:lnSpc>
              <a:spcBef>
                <a:spcPts val="2100"/>
              </a:spcBef>
              <a:spcAft>
                <a:spcPts val="0"/>
              </a:spcAft>
              <a:buClr>
                <a:schemeClr val="dk2"/>
              </a:buClr>
              <a:buSzPts val="1750"/>
              <a:buChar char="•"/>
              <a:defRPr sz="1900">
                <a:solidFill>
                  <a:schemeClr val="dk2"/>
                </a:solidFill>
              </a:defRPr>
            </a:lvl8pPr>
            <a:lvl9pPr indent="-339725" lvl="8" marL="4114800" algn="l">
              <a:lnSpc>
                <a:spcPct val="115000"/>
              </a:lnSpc>
              <a:spcBef>
                <a:spcPts val="2100"/>
              </a:spcBef>
              <a:spcAft>
                <a:spcPts val="2100"/>
              </a:spcAft>
              <a:buClr>
                <a:schemeClr val="dk2"/>
              </a:buClr>
              <a:buSzPts val="1750"/>
              <a:buChar char="•"/>
              <a:defRPr sz="1900">
                <a:solidFill>
                  <a:schemeClr val="dk2"/>
                </a:solidFill>
              </a:defRPr>
            </a:lvl9pPr>
          </a:lstStyle>
          <a:p/>
        </p:txBody>
      </p:sp>
      <p:sp>
        <p:nvSpPr>
          <p:cNvPr id="234" name="Google Shape;234;gd2abfcf2f2_2_1880"/>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3">
    <p:bg>
      <p:bgPr>
        <a:solidFill>
          <a:srgbClr val="FFFFFF"/>
        </a:solidFill>
      </p:bgPr>
    </p:bg>
    <p:spTree>
      <p:nvGrpSpPr>
        <p:cNvPr id="235" name="Shape 235"/>
        <p:cNvGrpSpPr/>
        <p:nvPr/>
      </p:nvGrpSpPr>
      <p:grpSpPr>
        <a:xfrm>
          <a:off x="0" y="0"/>
          <a:ext cx="0" cy="0"/>
          <a:chOff x="0" y="0"/>
          <a:chExt cx="0" cy="0"/>
        </a:xfrm>
      </p:grpSpPr>
      <p:sp>
        <p:nvSpPr>
          <p:cNvPr id="236" name="Google Shape;236;gd2abfcf2f2_2_2166"/>
          <p:cNvSpPr/>
          <p:nvPr/>
        </p:nvSpPr>
        <p:spPr>
          <a:xfrm>
            <a:off x="0" y="0"/>
            <a:ext cx="12192000" cy="68580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37" name="Google Shape;237;gd2abfcf2f2_2_2166"/>
          <p:cNvGrpSpPr/>
          <p:nvPr/>
        </p:nvGrpSpPr>
        <p:grpSpPr>
          <a:xfrm>
            <a:off x="6494199" y="2829008"/>
            <a:ext cx="5019791" cy="86000"/>
            <a:chOff x="595675" y="2820050"/>
            <a:chExt cx="7952774" cy="64502"/>
          </a:xfrm>
        </p:grpSpPr>
        <p:sp>
          <p:nvSpPr>
            <p:cNvPr id="238" name="Google Shape;238;gd2abfcf2f2_2_2166"/>
            <p:cNvSpPr/>
            <p:nvPr/>
          </p:nvSpPr>
          <p:spPr>
            <a:xfrm>
              <a:off x="2186208" y="2820050"/>
              <a:ext cx="1620000" cy="64500"/>
            </a:xfrm>
            <a:prstGeom prst="rect">
              <a:avLst/>
            </a:prstGeom>
            <a:solidFill>
              <a:srgbClr val="D62828"/>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9" name="Google Shape;239;gd2abfcf2f2_2_2166"/>
            <p:cNvSpPr/>
            <p:nvPr/>
          </p:nvSpPr>
          <p:spPr>
            <a:xfrm>
              <a:off x="3776784" y="2820050"/>
              <a:ext cx="1620000" cy="64500"/>
            </a:xfrm>
            <a:prstGeom prst="rect">
              <a:avLst/>
            </a:prstGeom>
            <a:solidFill>
              <a:srgbClr val="F77F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0" name="Google Shape;240;gd2abfcf2f2_2_2166"/>
            <p:cNvSpPr/>
            <p:nvPr/>
          </p:nvSpPr>
          <p:spPr>
            <a:xfrm>
              <a:off x="5373056" y="2820052"/>
              <a:ext cx="1596300" cy="64500"/>
            </a:xfrm>
            <a:prstGeom prst="rect">
              <a:avLst/>
            </a:prstGeom>
            <a:solidFill>
              <a:srgbClr val="FCBF4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 name="Google Shape;241;gd2abfcf2f2_2_2166"/>
            <p:cNvSpPr/>
            <p:nvPr/>
          </p:nvSpPr>
          <p:spPr>
            <a:xfrm>
              <a:off x="595675" y="2820050"/>
              <a:ext cx="1590600" cy="64500"/>
            </a:xfrm>
            <a:prstGeom prst="rect">
              <a:avLst/>
            </a:prstGeom>
            <a:solidFill>
              <a:srgbClr val="00304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 name="Google Shape;242;gd2abfcf2f2_2_2166"/>
            <p:cNvSpPr/>
            <p:nvPr/>
          </p:nvSpPr>
          <p:spPr>
            <a:xfrm>
              <a:off x="6957849" y="2820050"/>
              <a:ext cx="1590600" cy="64500"/>
            </a:xfrm>
            <a:prstGeom prst="rect">
              <a:avLst/>
            </a:prstGeom>
            <a:solidFill>
              <a:srgbClr val="EAE2B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43" name="Google Shape;243;gd2abfcf2f2_2_2166"/>
          <p:cNvSpPr txBox="1"/>
          <p:nvPr>
            <p:ph type="title"/>
          </p:nvPr>
        </p:nvSpPr>
        <p:spPr>
          <a:xfrm>
            <a:off x="6362500" y="726700"/>
            <a:ext cx="5174400" cy="1917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None/>
              <a:defRPr sz="3200">
                <a:solidFill>
                  <a:srgbClr val="434343"/>
                </a:solidFill>
              </a:defRPr>
            </a:lvl1pPr>
            <a:lvl2pPr lvl="1" algn="l">
              <a:lnSpc>
                <a:spcPct val="100000"/>
              </a:lnSpc>
              <a:spcBef>
                <a:spcPts val="0"/>
              </a:spcBef>
              <a:spcAft>
                <a:spcPts val="0"/>
              </a:spcAft>
              <a:buNone/>
              <a:defRPr sz="3200">
                <a:solidFill>
                  <a:srgbClr val="434343"/>
                </a:solidFill>
              </a:defRPr>
            </a:lvl2pPr>
            <a:lvl3pPr lvl="2" algn="l">
              <a:lnSpc>
                <a:spcPct val="100000"/>
              </a:lnSpc>
              <a:spcBef>
                <a:spcPts val="0"/>
              </a:spcBef>
              <a:spcAft>
                <a:spcPts val="0"/>
              </a:spcAft>
              <a:buNone/>
              <a:defRPr sz="3200">
                <a:solidFill>
                  <a:srgbClr val="434343"/>
                </a:solidFill>
              </a:defRPr>
            </a:lvl3pPr>
            <a:lvl4pPr lvl="3" algn="l">
              <a:lnSpc>
                <a:spcPct val="100000"/>
              </a:lnSpc>
              <a:spcBef>
                <a:spcPts val="0"/>
              </a:spcBef>
              <a:spcAft>
                <a:spcPts val="0"/>
              </a:spcAft>
              <a:buNone/>
              <a:defRPr sz="3200">
                <a:solidFill>
                  <a:srgbClr val="434343"/>
                </a:solidFill>
              </a:defRPr>
            </a:lvl4pPr>
            <a:lvl5pPr lvl="4" algn="l">
              <a:lnSpc>
                <a:spcPct val="100000"/>
              </a:lnSpc>
              <a:spcBef>
                <a:spcPts val="0"/>
              </a:spcBef>
              <a:spcAft>
                <a:spcPts val="0"/>
              </a:spcAft>
              <a:buNone/>
              <a:defRPr sz="3200">
                <a:solidFill>
                  <a:srgbClr val="434343"/>
                </a:solidFill>
              </a:defRPr>
            </a:lvl5pPr>
            <a:lvl6pPr lvl="5" algn="l">
              <a:lnSpc>
                <a:spcPct val="100000"/>
              </a:lnSpc>
              <a:spcBef>
                <a:spcPts val="0"/>
              </a:spcBef>
              <a:spcAft>
                <a:spcPts val="0"/>
              </a:spcAft>
              <a:buNone/>
              <a:defRPr sz="3200">
                <a:solidFill>
                  <a:srgbClr val="434343"/>
                </a:solidFill>
              </a:defRPr>
            </a:lvl6pPr>
            <a:lvl7pPr lvl="6" algn="l">
              <a:lnSpc>
                <a:spcPct val="100000"/>
              </a:lnSpc>
              <a:spcBef>
                <a:spcPts val="0"/>
              </a:spcBef>
              <a:spcAft>
                <a:spcPts val="0"/>
              </a:spcAft>
              <a:buNone/>
              <a:defRPr sz="3200">
                <a:solidFill>
                  <a:srgbClr val="434343"/>
                </a:solidFill>
              </a:defRPr>
            </a:lvl7pPr>
            <a:lvl8pPr lvl="7" algn="l">
              <a:lnSpc>
                <a:spcPct val="100000"/>
              </a:lnSpc>
              <a:spcBef>
                <a:spcPts val="0"/>
              </a:spcBef>
              <a:spcAft>
                <a:spcPts val="0"/>
              </a:spcAft>
              <a:buNone/>
              <a:defRPr sz="3200">
                <a:solidFill>
                  <a:srgbClr val="434343"/>
                </a:solidFill>
              </a:defRPr>
            </a:lvl8pPr>
            <a:lvl9pPr lvl="8" algn="l">
              <a:lnSpc>
                <a:spcPct val="100000"/>
              </a:lnSpc>
              <a:spcBef>
                <a:spcPts val="0"/>
              </a:spcBef>
              <a:spcAft>
                <a:spcPts val="0"/>
              </a:spcAft>
              <a:buNone/>
              <a:defRPr sz="3200">
                <a:solidFill>
                  <a:srgbClr val="434343"/>
                </a:solidFill>
              </a:defRPr>
            </a:lvl9pPr>
          </a:lstStyle>
          <a:p/>
        </p:txBody>
      </p:sp>
      <p:sp>
        <p:nvSpPr>
          <p:cNvPr id="244" name="Google Shape;244;gd2abfcf2f2_2_2166"/>
          <p:cNvSpPr txBox="1"/>
          <p:nvPr>
            <p:ph idx="1" type="body"/>
          </p:nvPr>
        </p:nvSpPr>
        <p:spPr>
          <a:xfrm>
            <a:off x="6362500" y="3099700"/>
            <a:ext cx="5174400" cy="3031500"/>
          </a:xfrm>
          <a:prstGeom prst="rect">
            <a:avLst/>
          </a:prstGeom>
          <a:noFill/>
          <a:ln>
            <a:noFill/>
          </a:ln>
        </p:spPr>
        <p:txBody>
          <a:bodyPr anchorCtr="0" anchor="t" bIns="45700" lIns="91425" spcFirstLastPara="1" rIns="91425" wrap="square" tIns="45700">
            <a:normAutofit/>
          </a:bodyPr>
          <a:lstStyle>
            <a:lvl1pPr indent="-349250" lvl="0" marL="457200" algn="l">
              <a:lnSpc>
                <a:spcPct val="115000"/>
              </a:lnSpc>
              <a:spcBef>
                <a:spcPts val="1000"/>
              </a:spcBef>
              <a:spcAft>
                <a:spcPts val="0"/>
              </a:spcAft>
              <a:buClr>
                <a:srgbClr val="434343"/>
              </a:buClr>
              <a:buSzPts val="1900"/>
              <a:buChar char="•"/>
              <a:defRPr sz="1900">
                <a:solidFill>
                  <a:srgbClr val="434343"/>
                </a:solidFill>
              </a:defRPr>
            </a:lvl1pPr>
            <a:lvl2pPr indent="-330200" lvl="1" marL="914400" algn="l">
              <a:lnSpc>
                <a:spcPct val="115000"/>
              </a:lnSpc>
              <a:spcBef>
                <a:spcPts val="2100"/>
              </a:spcBef>
              <a:spcAft>
                <a:spcPts val="0"/>
              </a:spcAft>
              <a:buClr>
                <a:srgbClr val="434343"/>
              </a:buClr>
              <a:buSzPts val="1600"/>
              <a:buChar char="•"/>
              <a:defRPr sz="1600">
                <a:solidFill>
                  <a:srgbClr val="434343"/>
                </a:solidFill>
              </a:defRPr>
            </a:lvl2pPr>
            <a:lvl3pPr indent="-330200" lvl="2" marL="1371600" algn="l">
              <a:lnSpc>
                <a:spcPct val="115000"/>
              </a:lnSpc>
              <a:spcBef>
                <a:spcPts val="2100"/>
              </a:spcBef>
              <a:spcAft>
                <a:spcPts val="0"/>
              </a:spcAft>
              <a:buClr>
                <a:srgbClr val="434343"/>
              </a:buClr>
              <a:buSzPts val="1600"/>
              <a:buChar char="•"/>
              <a:defRPr sz="1600">
                <a:solidFill>
                  <a:srgbClr val="434343"/>
                </a:solidFill>
              </a:defRPr>
            </a:lvl3pPr>
            <a:lvl4pPr indent="-330200" lvl="3" marL="1828800" algn="l">
              <a:lnSpc>
                <a:spcPct val="115000"/>
              </a:lnSpc>
              <a:spcBef>
                <a:spcPts val="2100"/>
              </a:spcBef>
              <a:spcAft>
                <a:spcPts val="0"/>
              </a:spcAft>
              <a:buClr>
                <a:srgbClr val="434343"/>
              </a:buClr>
              <a:buSzPts val="1600"/>
              <a:buChar char="•"/>
              <a:defRPr sz="1600">
                <a:solidFill>
                  <a:srgbClr val="434343"/>
                </a:solidFill>
              </a:defRPr>
            </a:lvl4pPr>
            <a:lvl5pPr indent="-330200" lvl="4" marL="2286000" algn="l">
              <a:lnSpc>
                <a:spcPct val="115000"/>
              </a:lnSpc>
              <a:spcBef>
                <a:spcPts val="2100"/>
              </a:spcBef>
              <a:spcAft>
                <a:spcPts val="0"/>
              </a:spcAft>
              <a:buClr>
                <a:srgbClr val="434343"/>
              </a:buClr>
              <a:buSzPts val="1600"/>
              <a:buChar char="•"/>
              <a:defRPr sz="1600">
                <a:solidFill>
                  <a:srgbClr val="434343"/>
                </a:solidFill>
              </a:defRPr>
            </a:lvl5pPr>
            <a:lvl6pPr indent="-330200" lvl="5" marL="2743200" algn="l">
              <a:lnSpc>
                <a:spcPct val="115000"/>
              </a:lnSpc>
              <a:spcBef>
                <a:spcPts val="2100"/>
              </a:spcBef>
              <a:spcAft>
                <a:spcPts val="0"/>
              </a:spcAft>
              <a:buClr>
                <a:srgbClr val="434343"/>
              </a:buClr>
              <a:buSzPts val="1600"/>
              <a:buChar char="•"/>
              <a:defRPr sz="1600">
                <a:solidFill>
                  <a:srgbClr val="434343"/>
                </a:solidFill>
              </a:defRPr>
            </a:lvl6pPr>
            <a:lvl7pPr indent="-330200" lvl="6" marL="3200400" algn="l">
              <a:lnSpc>
                <a:spcPct val="115000"/>
              </a:lnSpc>
              <a:spcBef>
                <a:spcPts val="2100"/>
              </a:spcBef>
              <a:spcAft>
                <a:spcPts val="0"/>
              </a:spcAft>
              <a:buClr>
                <a:srgbClr val="434343"/>
              </a:buClr>
              <a:buSzPts val="1600"/>
              <a:buChar char="•"/>
              <a:defRPr sz="1600">
                <a:solidFill>
                  <a:srgbClr val="434343"/>
                </a:solidFill>
              </a:defRPr>
            </a:lvl7pPr>
            <a:lvl8pPr indent="-330200" lvl="7" marL="3657600" algn="l">
              <a:lnSpc>
                <a:spcPct val="115000"/>
              </a:lnSpc>
              <a:spcBef>
                <a:spcPts val="2100"/>
              </a:spcBef>
              <a:spcAft>
                <a:spcPts val="0"/>
              </a:spcAft>
              <a:buClr>
                <a:srgbClr val="434343"/>
              </a:buClr>
              <a:buSzPts val="1600"/>
              <a:buChar char="•"/>
              <a:defRPr sz="1600">
                <a:solidFill>
                  <a:srgbClr val="434343"/>
                </a:solidFill>
              </a:defRPr>
            </a:lvl8pPr>
            <a:lvl9pPr indent="-330200" lvl="8" marL="4114800" algn="l">
              <a:lnSpc>
                <a:spcPct val="115000"/>
              </a:lnSpc>
              <a:spcBef>
                <a:spcPts val="2100"/>
              </a:spcBef>
              <a:spcAft>
                <a:spcPts val="2100"/>
              </a:spcAft>
              <a:buClr>
                <a:srgbClr val="434343"/>
              </a:buClr>
              <a:buSzPts val="1600"/>
              <a:buChar char="•"/>
              <a:defRPr sz="1600">
                <a:solidFill>
                  <a:srgbClr val="434343"/>
                </a:solidFill>
              </a:defRPr>
            </a:lvl9pPr>
          </a:lstStyle>
          <a:p/>
        </p:txBody>
      </p:sp>
      <p:sp>
        <p:nvSpPr>
          <p:cNvPr id="245" name="Google Shape;245;gd2abfcf2f2_2_2166"/>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rgbClr val="616161"/>
                </a:solidFill>
              </a:defRPr>
            </a:lvl1pPr>
            <a:lvl2pPr lvl="1" algn="r">
              <a:lnSpc>
                <a:spcPct val="100000"/>
              </a:lnSpc>
              <a:spcAft>
                <a:spcPts val="0"/>
              </a:spcAft>
              <a:buNone/>
              <a:defRPr sz="1300">
                <a:solidFill>
                  <a:srgbClr val="616161"/>
                </a:solidFill>
              </a:defRPr>
            </a:lvl2pPr>
            <a:lvl3pPr lvl="2" algn="r">
              <a:lnSpc>
                <a:spcPct val="100000"/>
              </a:lnSpc>
              <a:spcAft>
                <a:spcPts val="0"/>
              </a:spcAft>
              <a:buNone/>
              <a:defRPr sz="1300">
                <a:solidFill>
                  <a:srgbClr val="616161"/>
                </a:solidFill>
              </a:defRPr>
            </a:lvl3pPr>
            <a:lvl4pPr lvl="3" algn="r">
              <a:lnSpc>
                <a:spcPct val="100000"/>
              </a:lnSpc>
              <a:spcAft>
                <a:spcPts val="0"/>
              </a:spcAft>
              <a:buNone/>
              <a:defRPr sz="1300">
                <a:solidFill>
                  <a:srgbClr val="616161"/>
                </a:solidFill>
              </a:defRPr>
            </a:lvl4pPr>
            <a:lvl5pPr lvl="4" algn="r">
              <a:lnSpc>
                <a:spcPct val="100000"/>
              </a:lnSpc>
              <a:spcAft>
                <a:spcPts val="0"/>
              </a:spcAft>
              <a:buNone/>
              <a:defRPr sz="1300">
                <a:solidFill>
                  <a:srgbClr val="616161"/>
                </a:solidFill>
              </a:defRPr>
            </a:lvl5pPr>
            <a:lvl6pPr lvl="5" algn="r">
              <a:lnSpc>
                <a:spcPct val="100000"/>
              </a:lnSpc>
              <a:spcAft>
                <a:spcPts val="0"/>
              </a:spcAft>
              <a:buNone/>
              <a:defRPr sz="1300">
                <a:solidFill>
                  <a:srgbClr val="616161"/>
                </a:solidFill>
              </a:defRPr>
            </a:lvl6pPr>
            <a:lvl7pPr lvl="6" algn="r">
              <a:lnSpc>
                <a:spcPct val="100000"/>
              </a:lnSpc>
              <a:spcAft>
                <a:spcPts val="0"/>
              </a:spcAft>
              <a:buNone/>
              <a:defRPr sz="1300">
                <a:solidFill>
                  <a:srgbClr val="616161"/>
                </a:solidFill>
              </a:defRPr>
            </a:lvl7pPr>
            <a:lvl8pPr lvl="7" algn="r">
              <a:lnSpc>
                <a:spcPct val="100000"/>
              </a:lnSpc>
              <a:spcAft>
                <a:spcPts val="0"/>
              </a:spcAft>
              <a:buNone/>
              <a:defRPr sz="1300">
                <a:solidFill>
                  <a:srgbClr val="616161"/>
                </a:solidFill>
              </a:defRPr>
            </a:lvl8pPr>
            <a:lvl9pPr lvl="8" algn="r">
              <a:lnSpc>
                <a:spcPct val="100000"/>
              </a:lnSpc>
              <a:spcAft>
                <a:spcPts val="0"/>
              </a:spcAft>
              <a:buNone/>
              <a:defRPr sz="1300">
                <a:solidFill>
                  <a:srgbClr val="616161"/>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14" name="Shape 114"/>
        <p:cNvGrpSpPr/>
        <p:nvPr/>
      </p:nvGrpSpPr>
      <p:grpSpPr>
        <a:xfrm>
          <a:off x="0" y="0"/>
          <a:ext cx="0" cy="0"/>
          <a:chOff x="0" y="0"/>
          <a:chExt cx="0" cy="0"/>
        </a:xfrm>
      </p:grpSpPr>
      <p:sp>
        <p:nvSpPr>
          <p:cNvPr id="115" name="Google Shape;115;p9"/>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9"/>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17" name="Google Shape;117;p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4">
    <p:bg>
      <p:bgPr>
        <a:solidFill>
          <a:srgbClr val="FFFFFF"/>
        </a:solidFill>
      </p:bgPr>
    </p:bg>
    <p:spTree>
      <p:nvGrpSpPr>
        <p:cNvPr id="246" name="Shape 246"/>
        <p:cNvGrpSpPr/>
        <p:nvPr/>
      </p:nvGrpSpPr>
      <p:grpSpPr>
        <a:xfrm>
          <a:off x="0" y="0"/>
          <a:ext cx="0" cy="0"/>
          <a:chOff x="0" y="0"/>
          <a:chExt cx="0" cy="0"/>
        </a:xfrm>
      </p:grpSpPr>
      <p:sp>
        <p:nvSpPr>
          <p:cNvPr id="247" name="Google Shape;247;gd2abfcf2f2_2_2230"/>
          <p:cNvSpPr/>
          <p:nvPr/>
        </p:nvSpPr>
        <p:spPr>
          <a:xfrm rot="10800000">
            <a:off x="0" y="0"/>
            <a:ext cx="12192000" cy="6858000"/>
          </a:xfrm>
          <a:prstGeom prst="rect">
            <a:avLst/>
          </a:prstGeom>
          <a:solidFill>
            <a:srgbClr val="DEE0DC"/>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8" name="Google Shape;248;gd2abfcf2f2_2_2230"/>
          <p:cNvSpPr/>
          <p:nvPr/>
        </p:nvSpPr>
        <p:spPr>
          <a:xfrm rot="-5400000">
            <a:off x="-403800" y="411700"/>
            <a:ext cx="6842100" cy="6034500"/>
          </a:xfrm>
          <a:prstGeom prst="rect">
            <a:avLst/>
          </a:prstGeom>
          <a:gradFill>
            <a:gsLst>
              <a:gs pos="0">
                <a:srgbClr val="FBFBFB">
                  <a:alpha val="0"/>
                </a:srgbClr>
              </a:gs>
              <a:gs pos="58000">
                <a:srgbClr val="FBFBFB">
                  <a:alpha val="0"/>
                </a:srgbClr>
              </a:gs>
              <a:gs pos="100000">
                <a:srgbClr val="BFBFBF"/>
              </a:gs>
            </a:gsLst>
            <a:lin ang="5400012" scaled="0"/>
          </a:gradFill>
          <a:ln>
            <a:noFill/>
          </a:ln>
        </p:spPr>
        <p:txBody>
          <a:bodyPr anchorCtr="0" anchor="ctr" bIns="60925" lIns="121900" spcFirstLastPara="1" rIns="121900" wrap="square" tIns="60925">
            <a:noAutofit/>
          </a:bodyPr>
          <a:lstStyle/>
          <a:p>
            <a:pPr indent="0" lvl="0" marL="0" rtl="0" algn="l">
              <a:spcBef>
                <a:spcPts val="0"/>
              </a:spcBef>
              <a:spcAft>
                <a:spcPts val="0"/>
              </a:spcAft>
              <a:buNone/>
            </a:pPr>
            <a:r>
              <a:t/>
            </a:r>
            <a:endParaRPr/>
          </a:p>
        </p:txBody>
      </p:sp>
      <p:sp>
        <p:nvSpPr>
          <p:cNvPr id="249" name="Google Shape;249;gd2abfcf2f2_2_2230"/>
          <p:cNvSpPr/>
          <p:nvPr/>
        </p:nvSpPr>
        <p:spPr>
          <a:xfrm rot="5400000">
            <a:off x="971217" y="910617"/>
            <a:ext cx="966300" cy="966000"/>
          </a:xfrm>
          <a:prstGeom prst="rtTriangle">
            <a:avLst/>
          </a:prstGeom>
          <a:solidFill>
            <a:srgbClr val="C5670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0" name="Google Shape;250;gd2abfcf2f2_2_2230"/>
          <p:cNvSpPr/>
          <p:nvPr/>
        </p:nvSpPr>
        <p:spPr>
          <a:xfrm rot="-5400000">
            <a:off x="4310251" y="5174283"/>
            <a:ext cx="966300" cy="966000"/>
          </a:xfrm>
          <a:prstGeom prst="rtTriangle">
            <a:avLst/>
          </a:prstGeom>
          <a:solidFill>
            <a:srgbClr val="54616D"/>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1" name="Google Shape;251;gd2abfcf2f2_2_2230"/>
          <p:cNvSpPr txBox="1"/>
          <p:nvPr>
            <p:ph type="ctrTitle"/>
          </p:nvPr>
        </p:nvSpPr>
        <p:spPr>
          <a:xfrm>
            <a:off x="6926233" y="873717"/>
            <a:ext cx="4696500" cy="2985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rgbClr val="54616D"/>
              </a:buClr>
              <a:buSzPts val="4800"/>
              <a:buNone/>
              <a:defRPr b="1" sz="4800">
                <a:solidFill>
                  <a:srgbClr val="54616D"/>
                </a:solidFill>
              </a:defRPr>
            </a:lvl1pPr>
            <a:lvl2pPr lvl="1" algn="l">
              <a:lnSpc>
                <a:spcPct val="100000"/>
              </a:lnSpc>
              <a:spcBef>
                <a:spcPts val="0"/>
              </a:spcBef>
              <a:spcAft>
                <a:spcPts val="0"/>
              </a:spcAft>
              <a:buClr>
                <a:srgbClr val="54616D"/>
              </a:buClr>
              <a:buSzPts val="4800"/>
              <a:buNone/>
              <a:defRPr b="1" sz="4800">
                <a:solidFill>
                  <a:srgbClr val="54616D"/>
                </a:solidFill>
              </a:defRPr>
            </a:lvl2pPr>
            <a:lvl3pPr lvl="2" algn="l">
              <a:lnSpc>
                <a:spcPct val="100000"/>
              </a:lnSpc>
              <a:spcBef>
                <a:spcPts val="0"/>
              </a:spcBef>
              <a:spcAft>
                <a:spcPts val="0"/>
              </a:spcAft>
              <a:buClr>
                <a:srgbClr val="54616D"/>
              </a:buClr>
              <a:buSzPts val="4800"/>
              <a:buNone/>
              <a:defRPr b="1" sz="4800">
                <a:solidFill>
                  <a:srgbClr val="54616D"/>
                </a:solidFill>
              </a:defRPr>
            </a:lvl3pPr>
            <a:lvl4pPr lvl="3" algn="l">
              <a:lnSpc>
                <a:spcPct val="100000"/>
              </a:lnSpc>
              <a:spcBef>
                <a:spcPts val="0"/>
              </a:spcBef>
              <a:spcAft>
                <a:spcPts val="0"/>
              </a:spcAft>
              <a:buClr>
                <a:srgbClr val="54616D"/>
              </a:buClr>
              <a:buSzPts val="4800"/>
              <a:buNone/>
              <a:defRPr b="1" sz="4800">
                <a:solidFill>
                  <a:srgbClr val="54616D"/>
                </a:solidFill>
              </a:defRPr>
            </a:lvl4pPr>
            <a:lvl5pPr lvl="4" algn="l">
              <a:lnSpc>
                <a:spcPct val="100000"/>
              </a:lnSpc>
              <a:spcBef>
                <a:spcPts val="0"/>
              </a:spcBef>
              <a:spcAft>
                <a:spcPts val="0"/>
              </a:spcAft>
              <a:buClr>
                <a:srgbClr val="54616D"/>
              </a:buClr>
              <a:buSzPts val="4800"/>
              <a:buNone/>
              <a:defRPr b="1" sz="4800">
                <a:solidFill>
                  <a:srgbClr val="54616D"/>
                </a:solidFill>
              </a:defRPr>
            </a:lvl5pPr>
            <a:lvl6pPr lvl="5" algn="l">
              <a:lnSpc>
                <a:spcPct val="100000"/>
              </a:lnSpc>
              <a:spcBef>
                <a:spcPts val="0"/>
              </a:spcBef>
              <a:spcAft>
                <a:spcPts val="0"/>
              </a:spcAft>
              <a:buClr>
                <a:srgbClr val="54616D"/>
              </a:buClr>
              <a:buSzPts val="4800"/>
              <a:buNone/>
              <a:defRPr b="1" sz="4800">
                <a:solidFill>
                  <a:srgbClr val="54616D"/>
                </a:solidFill>
              </a:defRPr>
            </a:lvl6pPr>
            <a:lvl7pPr lvl="6" algn="l">
              <a:lnSpc>
                <a:spcPct val="100000"/>
              </a:lnSpc>
              <a:spcBef>
                <a:spcPts val="0"/>
              </a:spcBef>
              <a:spcAft>
                <a:spcPts val="0"/>
              </a:spcAft>
              <a:buClr>
                <a:srgbClr val="54616D"/>
              </a:buClr>
              <a:buSzPts val="4800"/>
              <a:buNone/>
              <a:defRPr b="1" sz="4800">
                <a:solidFill>
                  <a:srgbClr val="54616D"/>
                </a:solidFill>
              </a:defRPr>
            </a:lvl7pPr>
            <a:lvl8pPr lvl="7" algn="l">
              <a:lnSpc>
                <a:spcPct val="100000"/>
              </a:lnSpc>
              <a:spcBef>
                <a:spcPts val="0"/>
              </a:spcBef>
              <a:spcAft>
                <a:spcPts val="0"/>
              </a:spcAft>
              <a:buClr>
                <a:srgbClr val="54616D"/>
              </a:buClr>
              <a:buSzPts val="4800"/>
              <a:buNone/>
              <a:defRPr b="1" sz="4800">
                <a:solidFill>
                  <a:srgbClr val="54616D"/>
                </a:solidFill>
              </a:defRPr>
            </a:lvl8pPr>
            <a:lvl9pPr lvl="8" algn="l">
              <a:lnSpc>
                <a:spcPct val="100000"/>
              </a:lnSpc>
              <a:spcBef>
                <a:spcPts val="0"/>
              </a:spcBef>
              <a:spcAft>
                <a:spcPts val="0"/>
              </a:spcAft>
              <a:buClr>
                <a:srgbClr val="54616D"/>
              </a:buClr>
              <a:buSzPts val="4800"/>
              <a:buNone/>
              <a:defRPr b="1" sz="4800">
                <a:solidFill>
                  <a:srgbClr val="54616D"/>
                </a:solidFill>
              </a:defRPr>
            </a:lvl9pPr>
          </a:lstStyle>
          <a:p/>
        </p:txBody>
      </p:sp>
      <p:sp>
        <p:nvSpPr>
          <p:cNvPr id="252" name="Google Shape;252;gd2abfcf2f2_2_2230"/>
          <p:cNvSpPr txBox="1"/>
          <p:nvPr>
            <p:ph idx="1" type="subTitle"/>
          </p:nvPr>
        </p:nvSpPr>
        <p:spPr>
          <a:xfrm>
            <a:off x="6926231" y="5076705"/>
            <a:ext cx="3965700" cy="9663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Clr>
                <a:srgbClr val="54616D"/>
              </a:buClr>
              <a:buSzPts val="1900"/>
              <a:buNone/>
              <a:defRPr sz="1900">
                <a:solidFill>
                  <a:srgbClr val="54616D"/>
                </a:solidFill>
              </a:defRPr>
            </a:lvl1pPr>
            <a:lvl2pPr lvl="1" algn="l">
              <a:lnSpc>
                <a:spcPct val="100000"/>
              </a:lnSpc>
              <a:spcBef>
                <a:spcPts val="500"/>
              </a:spcBef>
              <a:spcAft>
                <a:spcPts val="0"/>
              </a:spcAft>
              <a:buClr>
                <a:srgbClr val="54616D"/>
              </a:buClr>
              <a:buSzPts val="2500"/>
              <a:buNone/>
              <a:defRPr sz="1900">
                <a:solidFill>
                  <a:srgbClr val="54616D"/>
                </a:solidFill>
              </a:defRPr>
            </a:lvl2pPr>
            <a:lvl3pPr lvl="2" algn="l">
              <a:lnSpc>
                <a:spcPct val="100000"/>
              </a:lnSpc>
              <a:spcBef>
                <a:spcPts val="500"/>
              </a:spcBef>
              <a:spcAft>
                <a:spcPts val="0"/>
              </a:spcAft>
              <a:buClr>
                <a:srgbClr val="54616D"/>
              </a:buClr>
              <a:buSzPts val="2250"/>
              <a:buNone/>
              <a:defRPr sz="1900">
                <a:solidFill>
                  <a:srgbClr val="54616D"/>
                </a:solidFill>
              </a:defRPr>
            </a:lvl3pPr>
            <a:lvl4pPr lvl="3" algn="l">
              <a:lnSpc>
                <a:spcPct val="100000"/>
              </a:lnSpc>
              <a:spcBef>
                <a:spcPts val="500"/>
              </a:spcBef>
              <a:spcAft>
                <a:spcPts val="0"/>
              </a:spcAft>
              <a:buClr>
                <a:srgbClr val="54616D"/>
              </a:buClr>
              <a:buSzPts val="2000"/>
              <a:buNone/>
              <a:defRPr sz="1900">
                <a:solidFill>
                  <a:srgbClr val="54616D"/>
                </a:solidFill>
              </a:defRPr>
            </a:lvl4pPr>
            <a:lvl5pPr lvl="4" algn="l">
              <a:lnSpc>
                <a:spcPct val="100000"/>
              </a:lnSpc>
              <a:spcBef>
                <a:spcPts val="500"/>
              </a:spcBef>
              <a:spcAft>
                <a:spcPts val="0"/>
              </a:spcAft>
              <a:buClr>
                <a:srgbClr val="54616D"/>
              </a:buClr>
              <a:buSzPts val="2000"/>
              <a:buNone/>
              <a:defRPr sz="1900">
                <a:solidFill>
                  <a:srgbClr val="54616D"/>
                </a:solidFill>
              </a:defRPr>
            </a:lvl5pPr>
            <a:lvl6pPr lvl="5" algn="l">
              <a:lnSpc>
                <a:spcPct val="100000"/>
              </a:lnSpc>
              <a:spcBef>
                <a:spcPts val="500"/>
              </a:spcBef>
              <a:spcAft>
                <a:spcPts val="0"/>
              </a:spcAft>
              <a:buClr>
                <a:srgbClr val="54616D"/>
              </a:buClr>
              <a:buSzPts val="1750"/>
              <a:buNone/>
              <a:defRPr sz="1900">
                <a:solidFill>
                  <a:srgbClr val="54616D"/>
                </a:solidFill>
              </a:defRPr>
            </a:lvl6pPr>
            <a:lvl7pPr lvl="6" algn="l">
              <a:lnSpc>
                <a:spcPct val="100000"/>
              </a:lnSpc>
              <a:spcBef>
                <a:spcPts val="500"/>
              </a:spcBef>
              <a:spcAft>
                <a:spcPts val="0"/>
              </a:spcAft>
              <a:buClr>
                <a:srgbClr val="54616D"/>
              </a:buClr>
              <a:buSzPts val="1750"/>
              <a:buNone/>
              <a:defRPr sz="1900">
                <a:solidFill>
                  <a:srgbClr val="54616D"/>
                </a:solidFill>
              </a:defRPr>
            </a:lvl7pPr>
            <a:lvl8pPr lvl="7" algn="l">
              <a:lnSpc>
                <a:spcPct val="100000"/>
              </a:lnSpc>
              <a:spcBef>
                <a:spcPts val="500"/>
              </a:spcBef>
              <a:spcAft>
                <a:spcPts val="0"/>
              </a:spcAft>
              <a:buClr>
                <a:srgbClr val="54616D"/>
              </a:buClr>
              <a:buSzPts val="1750"/>
              <a:buNone/>
              <a:defRPr sz="1900">
                <a:solidFill>
                  <a:srgbClr val="54616D"/>
                </a:solidFill>
              </a:defRPr>
            </a:lvl8pPr>
            <a:lvl9pPr lvl="8" algn="l">
              <a:lnSpc>
                <a:spcPct val="100000"/>
              </a:lnSpc>
              <a:spcBef>
                <a:spcPts val="500"/>
              </a:spcBef>
              <a:spcAft>
                <a:spcPts val="0"/>
              </a:spcAft>
              <a:buClr>
                <a:srgbClr val="54616D"/>
              </a:buClr>
              <a:buSzPts val="1750"/>
              <a:buNone/>
              <a:defRPr sz="1900">
                <a:solidFill>
                  <a:srgbClr val="54616D"/>
                </a:solidFill>
              </a:defRPr>
            </a:lvl9pPr>
          </a:lstStyle>
          <a:p/>
        </p:txBody>
      </p:sp>
      <p:sp>
        <p:nvSpPr>
          <p:cNvPr id="253" name="Google Shape;253;gd2abfcf2f2_2_2230"/>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rgbClr val="434343"/>
                </a:solidFill>
              </a:defRPr>
            </a:lvl1pPr>
            <a:lvl2pPr lvl="1" algn="r">
              <a:lnSpc>
                <a:spcPct val="100000"/>
              </a:lnSpc>
              <a:spcAft>
                <a:spcPts val="0"/>
              </a:spcAft>
              <a:buNone/>
              <a:defRPr sz="1300">
                <a:solidFill>
                  <a:srgbClr val="434343"/>
                </a:solidFill>
              </a:defRPr>
            </a:lvl2pPr>
            <a:lvl3pPr lvl="2" algn="r">
              <a:lnSpc>
                <a:spcPct val="100000"/>
              </a:lnSpc>
              <a:spcAft>
                <a:spcPts val="0"/>
              </a:spcAft>
              <a:buNone/>
              <a:defRPr sz="1300">
                <a:solidFill>
                  <a:srgbClr val="434343"/>
                </a:solidFill>
              </a:defRPr>
            </a:lvl3pPr>
            <a:lvl4pPr lvl="3" algn="r">
              <a:lnSpc>
                <a:spcPct val="100000"/>
              </a:lnSpc>
              <a:spcAft>
                <a:spcPts val="0"/>
              </a:spcAft>
              <a:buNone/>
              <a:defRPr sz="1300">
                <a:solidFill>
                  <a:srgbClr val="434343"/>
                </a:solidFill>
              </a:defRPr>
            </a:lvl4pPr>
            <a:lvl5pPr lvl="4" algn="r">
              <a:lnSpc>
                <a:spcPct val="100000"/>
              </a:lnSpc>
              <a:spcAft>
                <a:spcPts val="0"/>
              </a:spcAft>
              <a:buNone/>
              <a:defRPr sz="1300">
                <a:solidFill>
                  <a:srgbClr val="434343"/>
                </a:solidFill>
              </a:defRPr>
            </a:lvl5pPr>
            <a:lvl6pPr lvl="5" algn="r">
              <a:lnSpc>
                <a:spcPct val="100000"/>
              </a:lnSpc>
              <a:spcAft>
                <a:spcPts val="0"/>
              </a:spcAft>
              <a:buNone/>
              <a:defRPr sz="1300">
                <a:solidFill>
                  <a:srgbClr val="434343"/>
                </a:solidFill>
              </a:defRPr>
            </a:lvl6pPr>
            <a:lvl7pPr lvl="6" algn="r">
              <a:lnSpc>
                <a:spcPct val="100000"/>
              </a:lnSpc>
              <a:spcAft>
                <a:spcPts val="0"/>
              </a:spcAft>
              <a:buNone/>
              <a:defRPr sz="1300">
                <a:solidFill>
                  <a:srgbClr val="434343"/>
                </a:solidFill>
              </a:defRPr>
            </a:lvl7pPr>
            <a:lvl8pPr lvl="7" algn="r">
              <a:lnSpc>
                <a:spcPct val="100000"/>
              </a:lnSpc>
              <a:spcAft>
                <a:spcPts val="0"/>
              </a:spcAft>
              <a:buNone/>
              <a:defRPr sz="1300">
                <a:solidFill>
                  <a:srgbClr val="434343"/>
                </a:solidFill>
              </a:defRPr>
            </a:lvl8pPr>
            <a:lvl9pPr lvl="8" algn="r">
              <a:lnSpc>
                <a:spcPct val="100000"/>
              </a:lnSpc>
              <a:spcAft>
                <a:spcPts val="0"/>
              </a:spcAft>
              <a:buNone/>
              <a:defRPr sz="1300">
                <a:solidFill>
                  <a:srgbClr val="434343"/>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5">
    <p:bg>
      <p:bgPr>
        <a:solidFill>
          <a:srgbClr val="FFFFFF"/>
        </a:solidFill>
      </p:bgPr>
    </p:bg>
    <p:spTree>
      <p:nvGrpSpPr>
        <p:cNvPr id="254" name="Shape 254"/>
        <p:cNvGrpSpPr/>
        <p:nvPr/>
      </p:nvGrpSpPr>
      <p:grpSpPr>
        <a:xfrm>
          <a:off x="0" y="0"/>
          <a:ext cx="0" cy="0"/>
          <a:chOff x="0" y="0"/>
          <a:chExt cx="0" cy="0"/>
        </a:xfrm>
      </p:grpSpPr>
      <p:sp>
        <p:nvSpPr>
          <p:cNvPr id="255" name="Google Shape;255;gd2abfcf2f2_2_2554"/>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6" name="Google Shape;256;gd2abfcf2f2_2_2554"/>
          <p:cNvSpPr/>
          <p:nvPr/>
        </p:nvSpPr>
        <p:spPr>
          <a:xfrm>
            <a:off x="3607733" y="0"/>
            <a:ext cx="8584500" cy="68580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7" name="Google Shape;257;gd2abfcf2f2_2_2554"/>
          <p:cNvSpPr txBox="1"/>
          <p:nvPr>
            <p:ph type="title"/>
          </p:nvPr>
        </p:nvSpPr>
        <p:spPr>
          <a:xfrm>
            <a:off x="406400" y="946667"/>
            <a:ext cx="2786400" cy="10119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400"/>
              <a:buNone/>
              <a:defRPr b="1" sz="2400">
                <a:solidFill>
                  <a:schemeClr val="dk1"/>
                </a:solidFill>
              </a:defRPr>
            </a:lvl1pPr>
            <a:lvl2pPr lvl="1" algn="l">
              <a:lnSpc>
                <a:spcPct val="100000"/>
              </a:lnSpc>
              <a:spcBef>
                <a:spcPts val="0"/>
              </a:spcBef>
              <a:spcAft>
                <a:spcPts val="0"/>
              </a:spcAft>
              <a:buClr>
                <a:schemeClr val="dk1"/>
              </a:buClr>
              <a:buSzPts val="2400"/>
              <a:buNone/>
              <a:defRPr b="1" sz="2400">
                <a:solidFill>
                  <a:schemeClr val="dk1"/>
                </a:solidFill>
              </a:defRPr>
            </a:lvl2pPr>
            <a:lvl3pPr lvl="2" algn="l">
              <a:lnSpc>
                <a:spcPct val="100000"/>
              </a:lnSpc>
              <a:spcBef>
                <a:spcPts val="0"/>
              </a:spcBef>
              <a:spcAft>
                <a:spcPts val="0"/>
              </a:spcAft>
              <a:buClr>
                <a:schemeClr val="dk1"/>
              </a:buClr>
              <a:buSzPts val="2400"/>
              <a:buNone/>
              <a:defRPr b="1" sz="2400">
                <a:solidFill>
                  <a:schemeClr val="dk1"/>
                </a:solidFill>
              </a:defRPr>
            </a:lvl3pPr>
            <a:lvl4pPr lvl="3" algn="l">
              <a:lnSpc>
                <a:spcPct val="100000"/>
              </a:lnSpc>
              <a:spcBef>
                <a:spcPts val="0"/>
              </a:spcBef>
              <a:spcAft>
                <a:spcPts val="0"/>
              </a:spcAft>
              <a:buClr>
                <a:schemeClr val="dk1"/>
              </a:buClr>
              <a:buSzPts val="2400"/>
              <a:buNone/>
              <a:defRPr b="1" sz="2400">
                <a:solidFill>
                  <a:schemeClr val="dk1"/>
                </a:solidFill>
              </a:defRPr>
            </a:lvl4pPr>
            <a:lvl5pPr lvl="4" algn="l">
              <a:lnSpc>
                <a:spcPct val="100000"/>
              </a:lnSpc>
              <a:spcBef>
                <a:spcPts val="0"/>
              </a:spcBef>
              <a:spcAft>
                <a:spcPts val="0"/>
              </a:spcAft>
              <a:buClr>
                <a:schemeClr val="dk1"/>
              </a:buClr>
              <a:buSzPts val="2400"/>
              <a:buNone/>
              <a:defRPr b="1" sz="2400">
                <a:solidFill>
                  <a:schemeClr val="dk1"/>
                </a:solidFill>
              </a:defRPr>
            </a:lvl5pPr>
            <a:lvl6pPr lvl="5" algn="l">
              <a:lnSpc>
                <a:spcPct val="100000"/>
              </a:lnSpc>
              <a:spcBef>
                <a:spcPts val="0"/>
              </a:spcBef>
              <a:spcAft>
                <a:spcPts val="0"/>
              </a:spcAft>
              <a:buClr>
                <a:schemeClr val="dk1"/>
              </a:buClr>
              <a:buSzPts val="2400"/>
              <a:buNone/>
              <a:defRPr b="1" sz="2400">
                <a:solidFill>
                  <a:schemeClr val="dk1"/>
                </a:solidFill>
              </a:defRPr>
            </a:lvl6pPr>
            <a:lvl7pPr lvl="6" algn="l">
              <a:lnSpc>
                <a:spcPct val="100000"/>
              </a:lnSpc>
              <a:spcBef>
                <a:spcPts val="0"/>
              </a:spcBef>
              <a:spcAft>
                <a:spcPts val="0"/>
              </a:spcAft>
              <a:buClr>
                <a:schemeClr val="dk1"/>
              </a:buClr>
              <a:buSzPts val="2400"/>
              <a:buNone/>
              <a:defRPr b="1" sz="2400">
                <a:solidFill>
                  <a:schemeClr val="dk1"/>
                </a:solidFill>
              </a:defRPr>
            </a:lvl7pPr>
            <a:lvl8pPr lvl="7" algn="l">
              <a:lnSpc>
                <a:spcPct val="100000"/>
              </a:lnSpc>
              <a:spcBef>
                <a:spcPts val="0"/>
              </a:spcBef>
              <a:spcAft>
                <a:spcPts val="0"/>
              </a:spcAft>
              <a:buClr>
                <a:schemeClr val="dk1"/>
              </a:buClr>
              <a:buSzPts val="2400"/>
              <a:buNone/>
              <a:defRPr b="1" sz="2400">
                <a:solidFill>
                  <a:schemeClr val="dk1"/>
                </a:solidFill>
              </a:defRPr>
            </a:lvl8pPr>
            <a:lvl9pPr lvl="8" algn="l">
              <a:lnSpc>
                <a:spcPct val="100000"/>
              </a:lnSpc>
              <a:spcBef>
                <a:spcPts val="0"/>
              </a:spcBef>
              <a:spcAft>
                <a:spcPts val="0"/>
              </a:spcAft>
              <a:buClr>
                <a:schemeClr val="dk1"/>
              </a:buClr>
              <a:buSzPts val="2400"/>
              <a:buNone/>
              <a:defRPr b="1" sz="2400">
                <a:solidFill>
                  <a:schemeClr val="dk1"/>
                </a:solidFill>
              </a:defRPr>
            </a:lvl9pPr>
          </a:lstStyle>
          <a:p/>
        </p:txBody>
      </p:sp>
      <p:sp>
        <p:nvSpPr>
          <p:cNvPr id="258" name="Google Shape;258;gd2abfcf2f2_2_2554"/>
          <p:cNvSpPr txBox="1"/>
          <p:nvPr>
            <p:ph idx="1" type="body"/>
          </p:nvPr>
        </p:nvSpPr>
        <p:spPr>
          <a:xfrm>
            <a:off x="406400" y="2072200"/>
            <a:ext cx="2786400" cy="4413900"/>
          </a:xfrm>
          <a:prstGeom prst="rect">
            <a:avLst/>
          </a:prstGeom>
          <a:noFill/>
          <a:ln>
            <a:noFill/>
          </a:ln>
        </p:spPr>
        <p:txBody>
          <a:bodyPr anchorCtr="0" anchor="t" bIns="45700" lIns="91425" spcFirstLastPara="1" rIns="91425" wrap="square" tIns="45700">
            <a:normAutofit/>
          </a:bodyPr>
          <a:lstStyle>
            <a:lvl1pPr indent="-349250" lvl="0" marL="457200" algn="l">
              <a:lnSpc>
                <a:spcPct val="115000"/>
              </a:lnSpc>
              <a:spcBef>
                <a:spcPts val="1000"/>
              </a:spcBef>
              <a:spcAft>
                <a:spcPts val="0"/>
              </a:spcAft>
              <a:buClr>
                <a:schemeClr val="dk2"/>
              </a:buClr>
              <a:buSzPts val="1900"/>
              <a:buChar char="•"/>
              <a:defRPr sz="1900">
                <a:solidFill>
                  <a:schemeClr val="dk2"/>
                </a:solidFill>
              </a:defRPr>
            </a:lvl1pPr>
            <a:lvl2pPr indent="-330200" lvl="1" marL="914400" algn="l">
              <a:lnSpc>
                <a:spcPct val="115000"/>
              </a:lnSpc>
              <a:spcBef>
                <a:spcPts val="2100"/>
              </a:spcBef>
              <a:spcAft>
                <a:spcPts val="0"/>
              </a:spcAft>
              <a:buClr>
                <a:schemeClr val="dk2"/>
              </a:buClr>
              <a:buSzPts val="1600"/>
              <a:buChar char="•"/>
              <a:defRPr sz="1600">
                <a:solidFill>
                  <a:schemeClr val="dk2"/>
                </a:solidFill>
              </a:defRPr>
            </a:lvl2pPr>
            <a:lvl3pPr indent="-330200" lvl="2" marL="1371600" algn="l">
              <a:lnSpc>
                <a:spcPct val="115000"/>
              </a:lnSpc>
              <a:spcBef>
                <a:spcPts val="2100"/>
              </a:spcBef>
              <a:spcAft>
                <a:spcPts val="0"/>
              </a:spcAft>
              <a:buClr>
                <a:schemeClr val="dk2"/>
              </a:buClr>
              <a:buSzPts val="1600"/>
              <a:buChar char="•"/>
              <a:defRPr sz="1600">
                <a:solidFill>
                  <a:schemeClr val="dk2"/>
                </a:solidFill>
              </a:defRPr>
            </a:lvl3pPr>
            <a:lvl4pPr indent="-330200" lvl="3" marL="1828800" algn="l">
              <a:lnSpc>
                <a:spcPct val="115000"/>
              </a:lnSpc>
              <a:spcBef>
                <a:spcPts val="2100"/>
              </a:spcBef>
              <a:spcAft>
                <a:spcPts val="0"/>
              </a:spcAft>
              <a:buClr>
                <a:schemeClr val="dk2"/>
              </a:buClr>
              <a:buSzPts val="1600"/>
              <a:buChar char="•"/>
              <a:defRPr sz="1600">
                <a:solidFill>
                  <a:schemeClr val="dk2"/>
                </a:solidFill>
              </a:defRPr>
            </a:lvl4pPr>
            <a:lvl5pPr indent="-330200" lvl="4" marL="2286000" algn="l">
              <a:lnSpc>
                <a:spcPct val="115000"/>
              </a:lnSpc>
              <a:spcBef>
                <a:spcPts val="2100"/>
              </a:spcBef>
              <a:spcAft>
                <a:spcPts val="0"/>
              </a:spcAft>
              <a:buClr>
                <a:schemeClr val="dk2"/>
              </a:buClr>
              <a:buSzPts val="1600"/>
              <a:buChar char="•"/>
              <a:defRPr sz="1600">
                <a:solidFill>
                  <a:schemeClr val="dk2"/>
                </a:solidFill>
              </a:defRPr>
            </a:lvl5pPr>
            <a:lvl6pPr indent="-330200" lvl="5" marL="2743200" algn="l">
              <a:lnSpc>
                <a:spcPct val="115000"/>
              </a:lnSpc>
              <a:spcBef>
                <a:spcPts val="2100"/>
              </a:spcBef>
              <a:spcAft>
                <a:spcPts val="0"/>
              </a:spcAft>
              <a:buClr>
                <a:schemeClr val="dk2"/>
              </a:buClr>
              <a:buSzPts val="1600"/>
              <a:buChar char="•"/>
              <a:defRPr sz="1600">
                <a:solidFill>
                  <a:schemeClr val="dk2"/>
                </a:solidFill>
              </a:defRPr>
            </a:lvl6pPr>
            <a:lvl7pPr indent="-330200" lvl="6" marL="3200400" algn="l">
              <a:lnSpc>
                <a:spcPct val="115000"/>
              </a:lnSpc>
              <a:spcBef>
                <a:spcPts val="2100"/>
              </a:spcBef>
              <a:spcAft>
                <a:spcPts val="0"/>
              </a:spcAft>
              <a:buClr>
                <a:schemeClr val="dk2"/>
              </a:buClr>
              <a:buSzPts val="1600"/>
              <a:buChar char="•"/>
              <a:defRPr sz="1600">
                <a:solidFill>
                  <a:schemeClr val="dk2"/>
                </a:solidFill>
              </a:defRPr>
            </a:lvl7pPr>
            <a:lvl8pPr indent="-330200" lvl="7" marL="3657600" algn="l">
              <a:lnSpc>
                <a:spcPct val="115000"/>
              </a:lnSpc>
              <a:spcBef>
                <a:spcPts val="2100"/>
              </a:spcBef>
              <a:spcAft>
                <a:spcPts val="0"/>
              </a:spcAft>
              <a:buClr>
                <a:schemeClr val="dk2"/>
              </a:buClr>
              <a:buSzPts val="1600"/>
              <a:buChar char="•"/>
              <a:defRPr sz="1600">
                <a:solidFill>
                  <a:schemeClr val="dk2"/>
                </a:solidFill>
              </a:defRPr>
            </a:lvl8pPr>
            <a:lvl9pPr indent="-330200" lvl="8" marL="4114800" algn="l">
              <a:lnSpc>
                <a:spcPct val="115000"/>
              </a:lnSpc>
              <a:spcBef>
                <a:spcPts val="2100"/>
              </a:spcBef>
              <a:spcAft>
                <a:spcPts val="2100"/>
              </a:spcAft>
              <a:buClr>
                <a:schemeClr val="dk2"/>
              </a:buClr>
              <a:buSzPts val="1600"/>
              <a:buChar char="•"/>
              <a:defRPr sz="1600">
                <a:solidFill>
                  <a:schemeClr val="dk2"/>
                </a:solidFill>
              </a:defRPr>
            </a:lvl9pPr>
          </a:lstStyle>
          <a:p/>
        </p:txBody>
      </p:sp>
      <p:sp>
        <p:nvSpPr>
          <p:cNvPr id="259" name="Google Shape;259;gd2abfcf2f2_2_2554"/>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6">
    <p:bg>
      <p:bgPr>
        <a:solidFill>
          <a:srgbClr val="FFFFFF"/>
        </a:solidFill>
      </p:bgPr>
    </p:bg>
    <p:spTree>
      <p:nvGrpSpPr>
        <p:cNvPr id="260" name="Shape 260"/>
        <p:cNvGrpSpPr/>
        <p:nvPr/>
      </p:nvGrpSpPr>
      <p:grpSpPr>
        <a:xfrm>
          <a:off x="0" y="0"/>
          <a:ext cx="0" cy="0"/>
          <a:chOff x="0" y="0"/>
          <a:chExt cx="0" cy="0"/>
        </a:xfrm>
      </p:grpSpPr>
      <p:sp>
        <p:nvSpPr>
          <p:cNvPr id="261" name="Google Shape;261;gd2abfcf2f2_2_2680"/>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2" name="Google Shape;262;gd2abfcf2f2_2_2680"/>
          <p:cNvSpPr txBox="1"/>
          <p:nvPr>
            <p:ph type="title"/>
          </p:nvPr>
        </p:nvSpPr>
        <p:spPr>
          <a:xfrm>
            <a:off x="415600" y="3387267"/>
            <a:ext cx="4159500" cy="27153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3700"/>
              <a:buNone/>
              <a:defRPr sz="3700">
                <a:solidFill>
                  <a:srgbClr val="B5958B"/>
                </a:solidFill>
              </a:defRPr>
            </a:lvl1pPr>
            <a:lvl2pPr lvl="1" algn="l">
              <a:lnSpc>
                <a:spcPct val="100000"/>
              </a:lnSpc>
              <a:spcBef>
                <a:spcPts val="0"/>
              </a:spcBef>
              <a:spcAft>
                <a:spcPts val="0"/>
              </a:spcAft>
              <a:buClr>
                <a:schemeClr val="dk1"/>
              </a:buClr>
              <a:buSzPts val="3700"/>
              <a:buNone/>
              <a:defRPr sz="3700">
                <a:solidFill>
                  <a:srgbClr val="B5958B"/>
                </a:solidFill>
              </a:defRPr>
            </a:lvl2pPr>
            <a:lvl3pPr lvl="2" algn="l">
              <a:lnSpc>
                <a:spcPct val="100000"/>
              </a:lnSpc>
              <a:spcBef>
                <a:spcPts val="0"/>
              </a:spcBef>
              <a:spcAft>
                <a:spcPts val="0"/>
              </a:spcAft>
              <a:buClr>
                <a:schemeClr val="dk1"/>
              </a:buClr>
              <a:buSzPts val="3700"/>
              <a:buNone/>
              <a:defRPr sz="3700">
                <a:solidFill>
                  <a:srgbClr val="B5958B"/>
                </a:solidFill>
              </a:defRPr>
            </a:lvl3pPr>
            <a:lvl4pPr lvl="3" algn="l">
              <a:lnSpc>
                <a:spcPct val="100000"/>
              </a:lnSpc>
              <a:spcBef>
                <a:spcPts val="0"/>
              </a:spcBef>
              <a:spcAft>
                <a:spcPts val="0"/>
              </a:spcAft>
              <a:buClr>
                <a:schemeClr val="dk1"/>
              </a:buClr>
              <a:buSzPts val="3700"/>
              <a:buNone/>
              <a:defRPr sz="3700">
                <a:solidFill>
                  <a:srgbClr val="B5958B"/>
                </a:solidFill>
              </a:defRPr>
            </a:lvl4pPr>
            <a:lvl5pPr lvl="4" algn="l">
              <a:lnSpc>
                <a:spcPct val="100000"/>
              </a:lnSpc>
              <a:spcBef>
                <a:spcPts val="0"/>
              </a:spcBef>
              <a:spcAft>
                <a:spcPts val="0"/>
              </a:spcAft>
              <a:buClr>
                <a:schemeClr val="dk1"/>
              </a:buClr>
              <a:buSzPts val="3700"/>
              <a:buNone/>
              <a:defRPr sz="3700">
                <a:solidFill>
                  <a:srgbClr val="B5958B"/>
                </a:solidFill>
              </a:defRPr>
            </a:lvl5pPr>
            <a:lvl6pPr lvl="5" algn="l">
              <a:lnSpc>
                <a:spcPct val="100000"/>
              </a:lnSpc>
              <a:spcBef>
                <a:spcPts val="0"/>
              </a:spcBef>
              <a:spcAft>
                <a:spcPts val="0"/>
              </a:spcAft>
              <a:buClr>
                <a:schemeClr val="dk1"/>
              </a:buClr>
              <a:buSzPts val="3700"/>
              <a:buNone/>
              <a:defRPr sz="3700">
                <a:solidFill>
                  <a:srgbClr val="B5958B"/>
                </a:solidFill>
              </a:defRPr>
            </a:lvl6pPr>
            <a:lvl7pPr lvl="6" algn="l">
              <a:lnSpc>
                <a:spcPct val="100000"/>
              </a:lnSpc>
              <a:spcBef>
                <a:spcPts val="0"/>
              </a:spcBef>
              <a:spcAft>
                <a:spcPts val="0"/>
              </a:spcAft>
              <a:buClr>
                <a:schemeClr val="dk1"/>
              </a:buClr>
              <a:buSzPts val="3700"/>
              <a:buNone/>
              <a:defRPr sz="3700">
                <a:solidFill>
                  <a:srgbClr val="B5958B"/>
                </a:solidFill>
              </a:defRPr>
            </a:lvl7pPr>
            <a:lvl8pPr lvl="7" algn="l">
              <a:lnSpc>
                <a:spcPct val="100000"/>
              </a:lnSpc>
              <a:spcBef>
                <a:spcPts val="0"/>
              </a:spcBef>
              <a:spcAft>
                <a:spcPts val="0"/>
              </a:spcAft>
              <a:buClr>
                <a:schemeClr val="dk1"/>
              </a:buClr>
              <a:buSzPts val="3700"/>
              <a:buNone/>
              <a:defRPr sz="3700">
                <a:solidFill>
                  <a:srgbClr val="B5958B"/>
                </a:solidFill>
              </a:defRPr>
            </a:lvl8pPr>
            <a:lvl9pPr lvl="8" algn="l">
              <a:lnSpc>
                <a:spcPct val="100000"/>
              </a:lnSpc>
              <a:spcBef>
                <a:spcPts val="0"/>
              </a:spcBef>
              <a:spcAft>
                <a:spcPts val="0"/>
              </a:spcAft>
              <a:buClr>
                <a:schemeClr val="dk1"/>
              </a:buClr>
              <a:buSzPts val="3700"/>
              <a:buNone/>
              <a:defRPr sz="3700">
                <a:solidFill>
                  <a:srgbClr val="B5958B"/>
                </a:solidFill>
              </a:defRPr>
            </a:lvl9pPr>
          </a:lstStyle>
          <a:p/>
        </p:txBody>
      </p:sp>
      <p:sp>
        <p:nvSpPr>
          <p:cNvPr id="263" name="Google Shape;263;gd2abfcf2f2_2_2680"/>
          <p:cNvSpPr txBox="1"/>
          <p:nvPr>
            <p:ph idx="1" type="body"/>
          </p:nvPr>
        </p:nvSpPr>
        <p:spPr>
          <a:xfrm>
            <a:off x="4705600" y="3387267"/>
            <a:ext cx="7060500" cy="2715300"/>
          </a:xfrm>
          <a:prstGeom prst="rect">
            <a:avLst/>
          </a:prstGeom>
          <a:noFill/>
          <a:ln>
            <a:noFill/>
          </a:ln>
        </p:spPr>
        <p:txBody>
          <a:bodyPr anchorCtr="0" anchor="t" bIns="45700" lIns="91425" spcFirstLastPara="1" rIns="91425" wrap="square" tIns="45700">
            <a:normAutofit/>
          </a:bodyPr>
          <a:lstStyle>
            <a:lvl1pPr indent="-361950" lvl="0" marL="457200" algn="l">
              <a:lnSpc>
                <a:spcPct val="115000"/>
              </a:lnSpc>
              <a:spcBef>
                <a:spcPts val="1000"/>
              </a:spcBef>
              <a:spcAft>
                <a:spcPts val="0"/>
              </a:spcAft>
              <a:buClr>
                <a:schemeClr val="dk2"/>
              </a:buClr>
              <a:buSzPts val="2100"/>
              <a:buChar char="•"/>
              <a:defRPr sz="2100">
                <a:solidFill>
                  <a:schemeClr val="dk2"/>
                </a:solidFill>
              </a:defRPr>
            </a:lvl1pPr>
            <a:lvl2pPr indent="-387350" lvl="1" marL="914400" algn="l">
              <a:lnSpc>
                <a:spcPct val="115000"/>
              </a:lnSpc>
              <a:spcBef>
                <a:spcPts val="2100"/>
              </a:spcBef>
              <a:spcAft>
                <a:spcPts val="0"/>
              </a:spcAft>
              <a:buClr>
                <a:schemeClr val="dk2"/>
              </a:buClr>
              <a:buSzPts val="2500"/>
              <a:buChar char="•"/>
              <a:defRPr sz="1900">
                <a:solidFill>
                  <a:schemeClr val="dk2"/>
                </a:solidFill>
              </a:defRPr>
            </a:lvl2pPr>
            <a:lvl3pPr indent="-371475" lvl="2" marL="1371600" algn="l">
              <a:lnSpc>
                <a:spcPct val="115000"/>
              </a:lnSpc>
              <a:spcBef>
                <a:spcPts val="2100"/>
              </a:spcBef>
              <a:spcAft>
                <a:spcPts val="0"/>
              </a:spcAft>
              <a:buClr>
                <a:schemeClr val="dk2"/>
              </a:buClr>
              <a:buSzPts val="2250"/>
              <a:buChar char="•"/>
              <a:defRPr sz="1900">
                <a:solidFill>
                  <a:schemeClr val="dk2"/>
                </a:solidFill>
              </a:defRPr>
            </a:lvl3pPr>
            <a:lvl4pPr indent="-355600" lvl="3" marL="1828800" algn="l">
              <a:lnSpc>
                <a:spcPct val="115000"/>
              </a:lnSpc>
              <a:spcBef>
                <a:spcPts val="2100"/>
              </a:spcBef>
              <a:spcAft>
                <a:spcPts val="0"/>
              </a:spcAft>
              <a:buClr>
                <a:schemeClr val="dk2"/>
              </a:buClr>
              <a:buSzPts val="2000"/>
              <a:buChar char="•"/>
              <a:defRPr sz="1900">
                <a:solidFill>
                  <a:schemeClr val="dk2"/>
                </a:solidFill>
              </a:defRPr>
            </a:lvl4pPr>
            <a:lvl5pPr indent="-355600" lvl="4" marL="2286000" algn="l">
              <a:lnSpc>
                <a:spcPct val="115000"/>
              </a:lnSpc>
              <a:spcBef>
                <a:spcPts val="2100"/>
              </a:spcBef>
              <a:spcAft>
                <a:spcPts val="0"/>
              </a:spcAft>
              <a:buClr>
                <a:schemeClr val="dk2"/>
              </a:buClr>
              <a:buSzPts val="2000"/>
              <a:buChar char="•"/>
              <a:defRPr sz="1900">
                <a:solidFill>
                  <a:schemeClr val="dk2"/>
                </a:solidFill>
              </a:defRPr>
            </a:lvl5pPr>
            <a:lvl6pPr indent="-339725" lvl="5" marL="2743200" algn="l">
              <a:lnSpc>
                <a:spcPct val="115000"/>
              </a:lnSpc>
              <a:spcBef>
                <a:spcPts val="2100"/>
              </a:spcBef>
              <a:spcAft>
                <a:spcPts val="0"/>
              </a:spcAft>
              <a:buClr>
                <a:schemeClr val="dk2"/>
              </a:buClr>
              <a:buSzPts val="1750"/>
              <a:buChar char="•"/>
              <a:defRPr sz="1900">
                <a:solidFill>
                  <a:schemeClr val="dk2"/>
                </a:solidFill>
              </a:defRPr>
            </a:lvl6pPr>
            <a:lvl7pPr indent="-339725" lvl="6" marL="3200400" algn="l">
              <a:lnSpc>
                <a:spcPct val="115000"/>
              </a:lnSpc>
              <a:spcBef>
                <a:spcPts val="2100"/>
              </a:spcBef>
              <a:spcAft>
                <a:spcPts val="0"/>
              </a:spcAft>
              <a:buClr>
                <a:schemeClr val="dk2"/>
              </a:buClr>
              <a:buSzPts val="1750"/>
              <a:buChar char="•"/>
              <a:defRPr sz="1900">
                <a:solidFill>
                  <a:schemeClr val="dk2"/>
                </a:solidFill>
              </a:defRPr>
            </a:lvl7pPr>
            <a:lvl8pPr indent="-339725" lvl="7" marL="3657600" algn="l">
              <a:lnSpc>
                <a:spcPct val="115000"/>
              </a:lnSpc>
              <a:spcBef>
                <a:spcPts val="2100"/>
              </a:spcBef>
              <a:spcAft>
                <a:spcPts val="0"/>
              </a:spcAft>
              <a:buClr>
                <a:schemeClr val="dk2"/>
              </a:buClr>
              <a:buSzPts val="1750"/>
              <a:buChar char="•"/>
              <a:defRPr sz="1900">
                <a:solidFill>
                  <a:schemeClr val="dk2"/>
                </a:solidFill>
              </a:defRPr>
            </a:lvl8pPr>
            <a:lvl9pPr indent="-339725" lvl="8" marL="4114800" algn="l">
              <a:lnSpc>
                <a:spcPct val="115000"/>
              </a:lnSpc>
              <a:spcBef>
                <a:spcPts val="2100"/>
              </a:spcBef>
              <a:spcAft>
                <a:spcPts val="2100"/>
              </a:spcAft>
              <a:buClr>
                <a:schemeClr val="dk2"/>
              </a:buClr>
              <a:buSzPts val="1750"/>
              <a:buChar char="•"/>
              <a:defRPr sz="1900">
                <a:solidFill>
                  <a:schemeClr val="dk2"/>
                </a:solidFill>
              </a:defRPr>
            </a:lvl9pPr>
          </a:lstStyle>
          <a:p/>
        </p:txBody>
      </p:sp>
      <p:sp>
        <p:nvSpPr>
          <p:cNvPr id="264" name="Google Shape;264;gd2abfcf2f2_2_2680"/>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AUTOLAYOUT_8">
    <p:bg>
      <p:bgPr>
        <a:solidFill>
          <a:srgbClr val="FFFFFF"/>
        </a:solidFill>
      </p:bgPr>
    </p:bg>
    <p:spTree>
      <p:nvGrpSpPr>
        <p:cNvPr id="265" name="Shape 265"/>
        <p:cNvGrpSpPr/>
        <p:nvPr/>
      </p:nvGrpSpPr>
      <p:grpSpPr>
        <a:xfrm>
          <a:off x="0" y="0"/>
          <a:ext cx="0" cy="0"/>
          <a:chOff x="0" y="0"/>
          <a:chExt cx="0" cy="0"/>
        </a:xfrm>
      </p:grpSpPr>
      <p:sp>
        <p:nvSpPr>
          <p:cNvPr id="266" name="Google Shape;266;gd2abfcf2f2_2_3081"/>
          <p:cNvSpPr/>
          <p:nvPr/>
        </p:nvSpPr>
        <p:spPr>
          <a:xfrm>
            <a:off x="0" y="0"/>
            <a:ext cx="12192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7" name="Google Shape;267;gd2abfcf2f2_2_3081"/>
          <p:cNvSpPr txBox="1"/>
          <p:nvPr>
            <p:ph type="title"/>
          </p:nvPr>
        </p:nvSpPr>
        <p:spPr>
          <a:xfrm>
            <a:off x="468800" y="3649133"/>
            <a:ext cx="5330100" cy="18528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None/>
              <a:defRPr b="1" sz="3700">
                <a:solidFill>
                  <a:srgbClr val="212121"/>
                </a:solidFill>
              </a:defRPr>
            </a:lvl1pPr>
            <a:lvl2pPr lvl="1" algn="l">
              <a:lnSpc>
                <a:spcPct val="100000"/>
              </a:lnSpc>
              <a:spcBef>
                <a:spcPts val="0"/>
              </a:spcBef>
              <a:spcAft>
                <a:spcPts val="0"/>
              </a:spcAft>
              <a:buNone/>
              <a:defRPr b="1" sz="3700">
                <a:solidFill>
                  <a:srgbClr val="212121"/>
                </a:solidFill>
              </a:defRPr>
            </a:lvl2pPr>
            <a:lvl3pPr lvl="2" algn="l">
              <a:lnSpc>
                <a:spcPct val="100000"/>
              </a:lnSpc>
              <a:spcBef>
                <a:spcPts val="0"/>
              </a:spcBef>
              <a:spcAft>
                <a:spcPts val="0"/>
              </a:spcAft>
              <a:buNone/>
              <a:defRPr b="1" sz="3700">
                <a:solidFill>
                  <a:srgbClr val="212121"/>
                </a:solidFill>
              </a:defRPr>
            </a:lvl3pPr>
            <a:lvl4pPr lvl="3" algn="l">
              <a:lnSpc>
                <a:spcPct val="100000"/>
              </a:lnSpc>
              <a:spcBef>
                <a:spcPts val="0"/>
              </a:spcBef>
              <a:spcAft>
                <a:spcPts val="0"/>
              </a:spcAft>
              <a:buNone/>
              <a:defRPr b="1" sz="3700">
                <a:solidFill>
                  <a:srgbClr val="212121"/>
                </a:solidFill>
              </a:defRPr>
            </a:lvl4pPr>
            <a:lvl5pPr lvl="4" algn="l">
              <a:lnSpc>
                <a:spcPct val="100000"/>
              </a:lnSpc>
              <a:spcBef>
                <a:spcPts val="0"/>
              </a:spcBef>
              <a:spcAft>
                <a:spcPts val="0"/>
              </a:spcAft>
              <a:buNone/>
              <a:defRPr b="1" sz="3700">
                <a:solidFill>
                  <a:srgbClr val="212121"/>
                </a:solidFill>
              </a:defRPr>
            </a:lvl5pPr>
            <a:lvl6pPr lvl="5" algn="l">
              <a:lnSpc>
                <a:spcPct val="100000"/>
              </a:lnSpc>
              <a:spcBef>
                <a:spcPts val="0"/>
              </a:spcBef>
              <a:spcAft>
                <a:spcPts val="0"/>
              </a:spcAft>
              <a:buNone/>
              <a:defRPr b="1" sz="3700">
                <a:solidFill>
                  <a:srgbClr val="212121"/>
                </a:solidFill>
              </a:defRPr>
            </a:lvl6pPr>
            <a:lvl7pPr lvl="6" algn="l">
              <a:lnSpc>
                <a:spcPct val="100000"/>
              </a:lnSpc>
              <a:spcBef>
                <a:spcPts val="0"/>
              </a:spcBef>
              <a:spcAft>
                <a:spcPts val="0"/>
              </a:spcAft>
              <a:buNone/>
              <a:defRPr b="1" sz="3700">
                <a:solidFill>
                  <a:srgbClr val="212121"/>
                </a:solidFill>
              </a:defRPr>
            </a:lvl7pPr>
            <a:lvl8pPr lvl="7" algn="l">
              <a:lnSpc>
                <a:spcPct val="100000"/>
              </a:lnSpc>
              <a:spcBef>
                <a:spcPts val="0"/>
              </a:spcBef>
              <a:spcAft>
                <a:spcPts val="0"/>
              </a:spcAft>
              <a:buNone/>
              <a:defRPr b="1" sz="3700">
                <a:solidFill>
                  <a:srgbClr val="212121"/>
                </a:solidFill>
              </a:defRPr>
            </a:lvl8pPr>
            <a:lvl9pPr lvl="8" algn="l">
              <a:lnSpc>
                <a:spcPct val="100000"/>
              </a:lnSpc>
              <a:spcBef>
                <a:spcPts val="0"/>
              </a:spcBef>
              <a:spcAft>
                <a:spcPts val="0"/>
              </a:spcAft>
              <a:buNone/>
              <a:defRPr b="1" sz="3700">
                <a:solidFill>
                  <a:srgbClr val="212121"/>
                </a:solidFill>
              </a:defRPr>
            </a:lvl9pPr>
          </a:lstStyle>
          <a:p/>
        </p:txBody>
      </p:sp>
      <p:sp>
        <p:nvSpPr>
          <p:cNvPr id="268" name="Google Shape;268;gd2abfcf2f2_2_3081"/>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AUTOLAYOUT_9">
    <p:bg>
      <p:bgPr>
        <a:solidFill>
          <a:srgbClr val="FFFFFF"/>
        </a:solidFill>
      </p:bgPr>
    </p:bg>
    <p:spTree>
      <p:nvGrpSpPr>
        <p:cNvPr id="269" name="Shape 269"/>
        <p:cNvGrpSpPr/>
        <p:nvPr/>
      </p:nvGrpSpPr>
      <p:grpSpPr>
        <a:xfrm>
          <a:off x="0" y="0"/>
          <a:ext cx="0" cy="0"/>
          <a:chOff x="0" y="0"/>
          <a:chExt cx="0" cy="0"/>
        </a:xfrm>
      </p:grpSpPr>
      <p:sp>
        <p:nvSpPr>
          <p:cNvPr id="270" name="Google Shape;270;gd2c713067d_0_228"/>
          <p:cNvSpPr/>
          <p:nvPr/>
        </p:nvSpPr>
        <p:spPr>
          <a:xfrm>
            <a:off x="0" y="0"/>
            <a:ext cx="12192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1" name="Google Shape;271;gd2c713067d_0_228"/>
          <p:cNvSpPr/>
          <p:nvPr/>
        </p:nvSpPr>
        <p:spPr>
          <a:xfrm>
            <a:off x="4063533" y="0"/>
            <a:ext cx="8128500" cy="6858000"/>
          </a:xfrm>
          <a:prstGeom prst="rect">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2" name="Google Shape;272;gd2c713067d_0_228"/>
          <p:cNvSpPr/>
          <p:nvPr/>
        </p:nvSpPr>
        <p:spPr>
          <a:xfrm>
            <a:off x="273624" y="268390"/>
            <a:ext cx="545100" cy="509100"/>
          </a:xfrm>
          <a:prstGeom prst="flowChartDelay">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3" name="Google Shape;273;gd2c713067d_0_228"/>
          <p:cNvSpPr/>
          <p:nvPr/>
        </p:nvSpPr>
        <p:spPr>
          <a:xfrm>
            <a:off x="273624" y="268390"/>
            <a:ext cx="545100" cy="509100"/>
          </a:xfrm>
          <a:prstGeom prst="flowChartDelay">
            <a:avLst/>
          </a:prstGeom>
          <a:solidFill>
            <a:srgbClr val="FFFFFF">
              <a:alpha val="12549"/>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4" name="Google Shape;274;gd2c713067d_0_228"/>
          <p:cNvSpPr/>
          <p:nvPr/>
        </p:nvSpPr>
        <p:spPr>
          <a:xfrm>
            <a:off x="134509" y="268390"/>
            <a:ext cx="545100" cy="509100"/>
          </a:xfrm>
          <a:prstGeom prst="flowChartDelay">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5" name="Google Shape;275;gd2c713067d_0_228"/>
          <p:cNvSpPr/>
          <p:nvPr/>
        </p:nvSpPr>
        <p:spPr>
          <a:xfrm>
            <a:off x="134509" y="268390"/>
            <a:ext cx="545100" cy="509100"/>
          </a:xfrm>
          <a:prstGeom prst="flowChartDelay">
            <a:avLst/>
          </a:prstGeom>
          <a:solidFill>
            <a:srgbClr val="FFFFFF">
              <a:alpha val="1882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6" name="Google Shape;276;gd2c713067d_0_228"/>
          <p:cNvSpPr/>
          <p:nvPr/>
        </p:nvSpPr>
        <p:spPr>
          <a:xfrm>
            <a:off x="425" y="268390"/>
            <a:ext cx="545100" cy="509100"/>
          </a:xfrm>
          <a:prstGeom prst="flowChartDelay">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7" name="Google Shape;277;gd2c713067d_0_228"/>
          <p:cNvSpPr/>
          <p:nvPr/>
        </p:nvSpPr>
        <p:spPr>
          <a:xfrm>
            <a:off x="425" y="268390"/>
            <a:ext cx="545100" cy="509100"/>
          </a:xfrm>
          <a:prstGeom prst="flowChartDelay">
            <a:avLst/>
          </a:prstGeom>
          <a:solidFill>
            <a:srgbClr val="FFFFFF">
              <a:alpha val="25099"/>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8" name="Google Shape;278;gd2c713067d_0_228"/>
          <p:cNvSpPr txBox="1"/>
          <p:nvPr>
            <p:ph type="title"/>
          </p:nvPr>
        </p:nvSpPr>
        <p:spPr>
          <a:xfrm>
            <a:off x="311467" y="1106067"/>
            <a:ext cx="3421500" cy="11901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None/>
              <a:defRPr b="1" sz="2800">
                <a:solidFill>
                  <a:schemeClr val="lt1"/>
                </a:solidFill>
              </a:defRPr>
            </a:lvl1pPr>
            <a:lvl2pPr lvl="1" algn="l">
              <a:lnSpc>
                <a:spcPct val="100000"/>
              </a:lnSpc>
              <a:spcBef>
                <a:spcPts val="0"/>
              </a:spcBef>
              <a:spcAft>
                <a:spcPts val="0"/>
              </a:spcAft>
              <a:buNone/>
              <a:defRPr b="1" sz="2800">
                <a:solidFill>
                  <a:schemeClr val="lt1"/>
                </a:solidFill>
              </a:defRPr>
            </a:lvl2pPr>
            <a:lvl3pPr lvl="2" algn="l">
              <a:lnSpc>
                <a:spcPct val="100000"/>
              </a:lnSpc>
              <a:spcBef>
                <a:spcPts val="0"/>
              </a:spcBef>
              <a:spcAft>
                <a:spcPts val="0"/>
              </a:spcAft>
              <a:buNone/>
              <a:defRPr b="1" sz="2800">
                <a:solidFill>
                  <a:schemeClr val="lt1"/>
                </a:solidFill>
              </a:defRPr>
            </a:lvl3pPr>
            <a:lvl4pPr lvl="3" algn="l">
              <a:lnSpc>
                <a:spcPct val="100000"/>
              </a:lnSpc>
              <a:spcBef>
                <a:spcPts val="0"/>
              </a:spcBef>
              <a:spcAft>
                <a:spcPts val="0"/>
              </a:spcAft>
              <a:buNone/>
              <a:defRPr b="1" sz="2800">
                <a:solidFill>
                  <a:schemeClr val="lt1"/>
                </a:solidFill>
              </a:defRPr>
            </a:lvl4pPr>
            <a:lvl5pPr lvl="4" algn="l">
              <a:lnSpc>
                <a:spcPct val="100000"/>
              </a:lnSpc>
              <a:spcBef>
                <a:spcPts val="0"/>
              </a:spcBef>
              <a:spcAft>
                <a:spcPts val="0"/>
              </a:spcAft>
              <a:buNone/>
              <a:defRPr b="1" sz="2800">
                <a:solidFill>
                  <a:schemeClr val="lt1"/>
                </a:solidFill>
              </a:defRPr>
            </a:lvl5pPr>
            <a:lvl6pPr lvl="5" algn="l">
              <a:lnSpc>
                <a:spcPct val="100000"/>
              </a:lnSpc>
              <a:spcBef>
                <a:spcPts val="0"/>
              </a:spcBef>
              <a:spcAft>
                <a:spcPts val="0"/>
              </a:spcAft>
              <a:buNone/>
              <a:defRPr b="1" sz="2800">
                <a:solidFill>
                  <a:schemeClr val="lt1"/>
                </a:solidFill>
              </a:defRPr>
            </a:lvl6pPr>
            <a:lvl7pPr lvl="6" algn="l">
              <a:lnSpc>
                <a:spcPct val="100000"/>
              </a:lnSpc>
              <a:spcBef>
                <a:spcPts val="0"/>
              </a:spcBef>
              <a:spcAft>
                <a:spcPts val="0"/>
              </a:spcAft>
              <a:buNone/>
              <a:defRPr b="1" sz="2800">
                <a:solidFill>
                  <a:schemeClr val="lt1"/>
                </a:solidFill>
              </a:defRPr>
            </a:lvl7pPr>
            <a:lvl8pPr lvl="7" algn="l">
              <a:lnSpc>
                <a:spcPct val="100000"/>
              </a:lnSpc>
              <a:spcBef>
                <a:spcPts val="0"/>
              </a:spcBef>
              <a:spcAft>
                <a:spcPts val="0"/>
              </a:spcAft>
              <a:buNone/>
              <a:defRPr b="1" sz="2800">
                <a:solidFill>
                  <a:schemeClr val="lt1"/>
                </a:solidFill>
              </a:defRPr>
            </a:lvl8pPr>
            <a:lvl9pPr lvl="8" algn="l">
              <a:lnSpc>
                <a:spcPct val="100000"/>
              </a:lnSpc>
              <a:spcBef>
                <a:spcPts val="0"/>
              </a:spcBef>
              <a:spcAft>
                <a:spcPts val="0"/>
              </a:spcAft>
              <a:buNone/>
              <a:defRPr b="1" sz="2800">
                <a:solidFill>
                  <a:schemeClr val="lt1"/>
                </a:solidFill>
              </a:defRPr>
            </a:lvl9pPr>
          </a:lstStyle>
          <a:p/>
        </p:txBody>
      </p:sp>
      <p:sp>
        <p:nvSpPr>
          <p:cNvPr id="279" name="Google Shape;279;gd2c713067d_0_228"/>
          <p:cNvSpPr txBox="1"/>
          <p:nvPr>
            <p:ph idx="1" type="body"/>
          </p:nvPr>
        </p:nvSpPr>
        <p:spPr>
          <a:xfrm>
            <a:off x="311467" y="2397733"/>
            <a:ext cx="3421500" cy="3969600"/>
          </a:xfrm>
          <a:prstGeom prst="rect">
            <a:avLst/>
          </a:prstGeom>
          <a:noFill/>
          <a:ln>
            <a:noFill/>
          </a:ln>
        </p:spPr>
        <p:txBody>
          <a:bodyPr anchorCtr="0" anchor="t" bIns="45700" lIns="91425" spcFirstLastPara="1" rIns="91425" wrap="square" tIns="45700">
            <a:normAutofit/>
          </a:bodyPr>
          <a:lstStyle>
            <a:lvl1pPr indent="-349250" lvl="0" marL="457200" algn="l">
              <a:lnSpc>
                <a:spcPct val="115000"/>
              </a:lnSpc>
              <a:spcBef>
                <a:spcPts val="1000"/>
              </a:spcBef>
              <a:spcAft>
                <a:spcPts val="0"/>
              </a:spcAft>
              <a:buClr>
                <a:schemeClr val="lt1"/>
              </a:buClr>
              <a:buSzPts val="1900"/>
              <a:buChar char="•"/>
              <a:defRPr sz="1900">
                <a:solidFill>
                  <a:schemeClr val="lt1"/>
                </a:solidFill>
              </a:defRPr>
            </a:lvl1pPr>
            <a:lvl2pPr indent="-330200" lvl="1" marL="914400" algn="l">
              <a:lnSpc>
                <a:spcPct val="115000"/>
              </a:lnSpc>
              <a:spcBef>
                <a:spcPts val="2100"/>
              </a:spcBef>
              <a:spcAft>
                <a:spcPts val="0"/>
              </a:spcAft>
              <a:buClr>
                <a:schemeClr val="lt1"/>
              </a:buClr>
              <a:buSzPts val="1600"/>
              <a:buChar char="•"/>
              <a:defRPr sz="1600">
                <a:solidFill>
                  <a:schemeClr val="lt1"/>
                </a:solidFill>
              </a:defRPr>
            </a:lvl2pPr>
            <a:lvl3pPr indent="-330200" lvl="2" marL="1371600" algn="l">
              <a:lnSpc>
                <a:spcPct val="115000"/>
              </a:lnSpc>
              <a:spcBef>
                <a:spcPts val="2100"/>
              </a:spcBef>
              <a:spcAft>
                <a:spcPts val="0"/>
              </a:spcAft>
              <a:buClr>
                <a:schemeClr val="lt1"/>
              </a:buClr>
              <a:buSzPts val="1600"/>
              <a:buChar char="•"/>
              <a:defRPr sz="1600">
                <a:solidFill>
                  <a:schemeClr val="lt1"/>
                </a:solidFill>
              </a:defRPr>
            </a:lvl3pPr>
            <a:lvl4pPr indent="-330200" lvl="3" marL="1828800" algn="l">
              <a:lnSpc>
                <a:spcPct val="115000"/>
              </a:lnSpc>
              <a:spcBef>
                <a:spcPts val="2100"/>
              </a:spcBef>
              <a:spcAft>
                <a:spcPts val="0"/>
              </a:spcAft>
              <a:buClr>
                <a:schemeClr val="lt1"/>
              </a:buClr>
              <a:buSzPts val="1600"/>
              <a:buChar char="•"/>
              <a:defRPr sz="1600">
                <a:solidFill>
                  <a:schemeClr val="lt1"/>
                </a:solidFill>
              </a:defRPr>
            </a:lvl4pPr>
            <a:lvl5pPr indent="-330200" lvl="4" marL="2286000" algn="l">
              <a:lnSpc>
                <a:spcPct val="115000"/>
              </a:lnSpc>
              <a:spcBef>
                <a:spcPts val="2100"/>
              </a:spcBef>
              <a:spcAft>
                <a:spcPts val="0"/>
              </a:spcAft>
              <a:buClr>
                <a:schemeClr val="lt1"/>
              </a:buClr>
              <a:buSzPts val="1600"/>
              <a:buChar char="•"/>
              <a:defRPr sz="1600">
                <a:solidFill>
                  <a:schemeClr val="lt1"/>
                </a:solidFill>
              </a:defRPr>
            </a:lvl5pPr>
            <a:lvl6pPr indent="-330200" lvl="5" marL="2743200" algn="l">
              <a:lnSpc>
                <a:spcPct val="115000"/>
              </a:lnSpc>
              <a:spcBef>
                <a:spcPts val="2100"/>
              </a:spcBef>
              <a:spcAft>
                <a:spcPts val="0"/>
              </a:spcAft>
              <a:buClr>
                <a:schemeClr val="lt1"/>
              </a:buClr>
              <a:buSzPts val="1600"/>
              <a:buChar char="•"/>
              <a:defRPr sz="1600">
                <a:solidFill>
                  <a:schemeClr val="lt1"/>
                </a:solidFill>
              </a:defRPr>
            </a:lvl6pPr>
            <a:lvl7pPr indent="-330200" lvl="6" marL="3200400" algn="l">
              <a:lnSpc>
                <a:spcPct val="115000"/>
              </a:lnSpc>
              <a:spcBef>
                <a:spcPts val="2100"/>
              </a:spcBef>
              <a:spcAft>
                <a:spcPts val="0"/>
              </a:spcAft>
              <a:buClr>
                <a:schemeClr val="lt1"/>
              </a:buClr>
              <a:buSzPts val="1600"/>
              <a:buChar char="•"/>
              <a:defRPr sz="1600">
                <a:solidFill>
                  <a:schemeClr val="lt1"/>
                </a:solidFill>
              </a:defRPr>
            </a:lvl7pPr>
            <a:lvl8pPr indent="-330200" lvl="7" marL="3657600" algn="l">
              <a:lnSpc>
                <a:spcPct val="115000"/>
              </a:lnSpc>
              <a:spcBef>
                <a:spcPts val="2100"/>
              </a:spcBef>
              <a:spcAft>
                <a:spcPts val="0"/>
              </a:spcAft>
              <a:buClr>
                <a:schemeClr val="lt1"/>
              </a:buClr>
              <a:buSzPts val="1600"/>
              <a:buChar char="•"/>
              <a:defRPr sz="1600">
                <a:solidFill>
                  <a:schemeClr val="lt1"/>
                </a:solidFill>
              </a:defRPr>
            </a:lvl8pPr>
            <a:lvl9pPr indent="-330200" lvl="8" marL="4114800" algn="l">
              <a:lnSpc>
                <a:spcPct val="115000"/>
              </a:lnSpc>
              <a:spcBef>
                <a:spcPts val="2100"/>
              </a:spcBef>
              <a:spcAft>
                <a:spcPts val="2100"/>
              </a:spcAft>
              <a:buClr>
                <a:schemeClr val="lt1"/>
              </a:buClr>
              <a:buSzPts val="1600"/>
              <a:buChar char="•"/>
              <a:defRPr sz="1600">
                <a:solidFill>
                  <a:schemeClr val="lt1"/>
                </a:solidFill>
              </a:defRPr>
            </a:lvl9pPr>
          </a:lstStyle>
          <a:p/>
        </p:txBody>
      </p:sp>
      <p:sp>
        <p:nvSpPr>
          <p:cNvPr id="280" name="Google Shape;280;gd2c713067d_0_228"/>
          <p:cNvSpPr txBox="1"/>
          <p:nvPr>
            <p:ph idx="12" type="sldNum"/>
          </p:nvPr>
        </p:nvSpPr>
        <p:spPr>
          <a:xfrm>
            <a:off x="11296610" y="6217622"/>
            <a:ext cx="731700" cy="524700"/>
          </a:xfrm>
          <a:prstGeom prst="rect">
            <a:avLst/>
          </a:prstGeom>
          <a:noFill/>
        </p:spPr>
        <p:txBody>
          <a:bodyPr anchorCtr="0" anchor="ctr" bIns="45700" lIns="91425" spcFirstLastPara="1" rIns="91425" wrap="square" tIns="45700">
            <a:noAutofit/>
          </a:bodyPr>
          <a:lstStyle>
            <a:lvl1pPr lvl="0" algn="r">
              <a:lnSpc>
                <a:spcPct val="100000"/>
              </a:lnSpc>
              <a:spcAft>
                <a:spcPts val="0"/>
              </a:spcAft>
              <a:buNone/>
              <a:defRPr sz="1300">
                <a:solidFill>
                  <a:schemeClr val="dk2"/>
                </a:solidFill>
              </a:defRPr>
            </a:lvl1pPr>
            <a:lvl2pPr lvl="1" algn="r">
              <a:lnSpc>
                <a:spcPct val="100000"/>
              </a:lnSpc>
              <a:spcAft>
                <a:spcPts val="0"/>
              </a:spcAft>
              <a:buNone/>
              <a:defRPr sz="1300">
                <a:solidFill>
                  <a:schemeClr val="dk2"/>
                </a:solidFill>
              </a:defRPr>
            </a:lvl2pPr>
            <a:lvl3pPr lvl="2" algn="r">
              <a:lnSpc>
                <a:spcPct val="100000"/>
              </a:lnSpc>
              <a:spcAft>
                <a:spcPts val="0"/>
              </a:spcAft>
              <a:buNone/>
              <a:defRPr sz="1300">
                <a:solidFill>
                  <a:schemeClr val="dk2"/>
                </a:solidFill>
              </a:defRPr>
            </a:lvl3pPr>
            <a:lvl4pPr lvl="3" algn="r">
              <a:lnSpc>
                <a:spcPct val="100000"/>
              </a:lnSpc>
              <a:spcAft>
                <a:spcPts val="0"/>
              </a:spcAft>
              <a:buNone/>
              <a:defRPr sz="1300">
                <a:solidFill>
                  <a:schemeClr val="dk2"/>
                </a:solidFill>
              </a:defRPr>
            </a:lvl4pPr>
            <a:lvl5pPr lvl="4" algn="r">
              <a:lnSpc>
                <a:spcPct val="100000"/>
              </a:lnSpc>
              <a:spcAft>
                <a:spcPts val="0"/>
              </a:spcAft>
              <a:buNone/>
              <a:defRPr sz="1300">
                <a:solidFill>
                  <a:schemeClr val="dk2"/>
                </a:solidFill>
              </a:defRPr>
            </a:lvl5pPr>
            <a:lvl6pPr lvl="5" algn="r">
              <a:lnSpc>
                <a:spcPct val="100000"/>
              </a:lnSpc>
              <a:spcAft>
                <a:spcPts val="0"/>
              </a:spcAft>
              <a:buNone/>
              <a:defRPr sz="1300">
                <a:solidFill>
                  <a:schemeClr val="dk2"/>
                </a:solidFill>
              </a:defRPr>
            </a:lvl6pPr>
            <a:lvl7pPr lvl="6" algn="r">
              <a:lnSpc>
                <a:spcPct val="100000"/>
              </a:lnSpc>
              <a:spcAft>
                <a:spcPts val="0"/>
              </a:spcAft>
              <a:buNone/>
              <a:defRPr sz="1300">
                <a:solidFill>
                  <a:schemeClr val="dk2"/>
                </a:solidFill>
              </a:defRPr>
            </a:lvl7pPr>
            <a:lvl8pPr lvl="7" algn="r">
              <a:lnSpc>
                <a:spcPct val="100000"/>
              </a:lnSpc>
              <a:spcAft>
                <a:spcPts val="0"/>
              </a:spcAft>
              <a:buNone/>
              <a:defRPr sz="1300">
                <a:solidFill>
                  <a:schemeClr val="dk2"/>
                </a:solidFill>
              </a:defRPr>
            </a:lvl8pPr>
            <a:lvl9pPr lvl="8" algn="r">
              <a:lnSpc>
                <a:spcPct val="100000"/>
              </a:lnSpc>
              <a:spcAft>
                <a:spcPts val="0"/>
              </a:spcAft>
              <a:buNone/>
              <a:defRPr sz="1300">
                <a:solidFill>
                  <a:schemeClr val="dk2"/>
                </a:solidFil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20" name="Shape 120"/>
        <p:cNvGrpSpPr/>
        <p:nvPr/>
      </p:nvGrpSpPr>
      <p:grpSpPr>
        <a:xfrm>
          <a:off x="0" y="0"/>
          <a:ext cx="0" cy="0"/>
          <a:chOff x="0" y="0"/>
          <a:chExt cx="0" cy="0"/>
        </a:xfrm>
      </p:grpSpPr>
      <p:sp>
        <p:nvSpPr>
          <p:cNvPr id="121" name="Google Shape;121;p10"/>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0"/>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3" name="Google Shape;123;p1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1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26" name="Shape 126"/>
        <p:cNvGrpSpPr/>
        <p:nvPr/>
      </p:nvGrpSpPr>
      <p:grpSpPr>
        <a:xfrm>
          <a:off x="0" y="0"/>
          <a:ext cx="0" cy="0"/>
          <a:chOff x="0" y="0"/>
          <a:chExt cx="0" cy="0"/>
        </a:xfrm>
      </p:grpSpPr>
      <p:sp>
        <p:nvSpPr>
          <p:cNvPr id="127" name="Google Shape;127;p1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11"/>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29" name="Google Shape;129;p11"/>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0" name="Google Shape;130;p1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33" name="Shape 133"/>
        <p:cNvGrpSpPr/>
        <p:nvPr/>
      </p:nvGrpSpPr>
      <p:grpSpPr>
        <a:xfrm>
          <a:off x="0" y="0"/>
          <a:ext cx="0" cy="0"/>
          <a:chOff x="0" y="0"/>
          <a:chExt cx="0" cy="0"/>
        </a:xfrm>
      </p:grpSpPr>
      <p:sp>
        <p:nvSpPr>
          <p:cNvPr id="134" name="Google Shape;134;p12"/>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12"/>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6" name="Google Shape;136;p12"/>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7" name="Google Shape;137;p12"/>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8" name="Google Shape;138;p12"/>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9" name="Google Shape;139;p1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1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1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42" name="Shape 142"/>
        <p:cNvGrpSpPr/>
        <p:nvPr/>
      </p:nvGrpSpPr>
      <p:grpSpPr>
        <a:xfrm>
          <a:off x="0" y="0"/>
          <a:ext cx="0" cy="0"/>
          <a:chOff x="0" y="0"/>
          <a:chExt cx="0" cy="0"/>
        </a:xfrm>
      </p:grpSpPr>
      <p:sp>
        <p:nvSpPr>
          <p:cNvPr id="143" name="Google Shape;143;p1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1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1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1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47" name="Shape 147"/>
        <p:cNvGrpSpPr/>
        <p:nvPr/>
      </p:nvGrpSpPr>
      <p:grpSpPr>
        <a:xfrm>
          <a:off x="0" y="0"/>
          <a:ext cx="0" cy="0"/>
          <a:chOff x="0" y="0"/>
          <a:chExt cx="0" cy="0"/>
        </a:xfrm>
      </p:grpSpPr>
      <p:sp>
        <p:nvSpPr>
          <p:cNvPr id="148" name="Google Shape;148;p1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1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1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151" name="Shape 151"/>
        <p:cNvGrpSpPr/>
        <p:nvPr/>
      </p:nvGrpSpPr>
      <p:grpSpPr>
        <a:xfrm>
          <a:off x="0" y="0"/>
          <a:ext cx="0" cy="0"/>
          <a:chOff x="0" y="0"/>
          <a:chExt cx="0" cy="0"/>
        </a:xfrm>
      </p:grpSpPr>
      <p:sp>
        <p:nvSpPr>
          <p:cNvPr id="152" name="Google Shape;152;p15"/>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15"/>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4" name="Google Shape;154;p15"/>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5" name="Google Shape;155;p1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1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1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158" name="Shape 158"/>
        <p:cNvGrpSpPr/>
        <p:nvPr/>
      </p:nvGrpSpPr>
      <p:grpSpPr>
        <a:xfrm>
          <a:off x="0" y="0"/>
          <a:ext cx="0" cy="0"/>
          <a:chOff x="0" y="0"/>
          <a:chExt cx="0" cy="0"/>
        </a:xfrm>
      </p:grpSpPr>
      <p:sp>
        <p:nvSpPr>
          <p:cNvPr id="159" name="Google Shape;159;p16"/>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16"/>
          <p:cNvSpPr/>
          <p:nvPr>
            <p:ph idx="2" type="pic"/>
          </p:nvPr>
        </p:nvSpPr>
        <p:spPr>
          <a:xfrm>
            <a:off x="7380721" y="609601"/>
            <a:ext cx="3666690" cy="5181599"/>
          </a:xfrm>
          <a:prstGeom prst="round2DiagRect">
            <a:avLst>
              <a:gd fmla="val 5608" name="adj1"/>
              <a:gd fmla="val 0" name="adj2"/>
            </a:avLst>
          </a:prstGeom>
          <a:noFill/>
          <a:ln cap="sq" cmpd="sng" w="19050">
            <a:solidFill>
              <a:srgbClr val="F3EADB">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lt1"/>
              </a:buClr>
              <a:buSzPts val="3500"/>
              <a:buFont typeface="Arial"/>
              <a:buNone/>
              <a:defRPr b="0" i="0" sz="2800" u="none" cap="none" strike="noStrike">
                <a:solidFill>
                  <a:schemeClr val="lt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lt1"/>
              </a:buClr>
              <a:buSzPts val="3000"/>
              <a:buFont typeface="Arial"/>
              <a:buNone/>
              <a:defRPr b="0" i="0" sz="2400" u="none" cap="none" strike="noStrike">
                <a:solidFill>
                  <a:schemeClr val="lt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Twentieth Century"/>
                <a:ea typeface="Twentieth Century"/>
                <a:cs typeface="Twentieth Century"/>
                <a:sym typeface="Twentieth Century"/>
              </a:defRPr>
            </a:lvl9pPr>
          </a:lstStyle>
          <a:p/>
        </p:txBody>
      </p:sp>
      <p:sp>
        <p:nvSpPr>
          <p:cNvPr id="161" name="Google Shape;161;p16"/>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2" name="Google Shape;162;p1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1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1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theme" Target="../theme/theme2.xml"/><Relationship Id="rId25" Type="http://schemas.openxmlformats.org/officeDocument/2006/relationships/slideLayout" Target="../slideLayouts/slideLayout24.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5958B"/>
            </a:gs>
            <a:gs pos="100000">
              <a:srgbClr val="503B32"/>
            </a:gs>
          </a:gsLst>
          <a:lin ang="5040000" scaled="0"/>
        </a:gradFill>
      </p:bgPr>
    </p:bg>
    <p:spTree>
      <p:nvGrpSpPr>
        <p:cNvPr id="5" name="Shape 5"/>
        <p:cNvGrpSpPr/>
        <p:nvPr/>
      </p:nvGrpSpPr>
      <p:grpSpPr>
        <a:xfrm>
          <a:off x="0" y="0"/>
          <a:ext cx="0" cy="0"/>
          <a:chOff x="0" y="0"/>
          <a:chExt cx="0" cy="0"/>
        </a:xfrm>
      </p:grpSpPr>
      <p:pic>
        <p:nvPicPr>
          <p:cNvPr descr="\\DROBO-FS\QuickDrops\JB\PPTX NG\Droplets\LightingOverlay.png" id="6" name="Google Shape;6;p7"/>
          <p:cNvPicPr preferRelativeResize="0"/>
          <p:nvPr/>
        </p:nvPicPr>
        <p:blipFill rotWithShape="1">
          <a:blip r:embed="rId1">
            <a:alphaModFix amt="30000"/>
          </a:blip>
          <a:srcRect b="0" l="0" r="0" t="0"/>
          <a:stretch/>
        </p:blipFill>
        <p:spPr>
          <a:xfrm>
            <a:off x="0" y="-1"/>
            <a:ext cx="12192003" cy="6858001"/>
          </a:xfrm>
          <a:prstGeom prst="rect">
            <a:avLst/>
          </a:prstGeom>
          <a:noFill/>
          <a:ln>
            <a:noFill/>
          </a:ln>
        </p:spPr>
      </p:pic>
      <p:grpSp>
        <p:nvGrpSpPr>
          <p:cNvPr id="7" name="Google Shape;7;p7"/>
          <p:cNvGrpSpPr/>
          <p:nvPr/>
        </p:nvGrpSpPr>
        <p:grpSpPr>
          <a:xfrm>
            <a:off x="-14288" y="0"/>
            <a:ext cx="12053888" cy="6858001"/>
            <a:chOff x="-14288" y="0"/>
            <a:chExt cx="12053888" cy="6858001"/>
          </a:xfrm>
        </p:grpSpPr>
        <p:grpSp>
          <p:nvGrpSpPr>
            <p:cNvPr id="8" name="Google Shape;8;p7"/>
            <p:cNvGrpSpPr/>
            <p:nvPr/>
          </p:nvGrpSpPr>
          <p:grpSpPr>
            <a:xfrm>
              <a:off x="-14288" y="0"/>
              <a:ext cx="1220788" cy="6858001"/>
              <a:chOff x="-14288" y="0"/>
              <a:chExt cx="1220788" cy="6858001"/>
            </a:xfrm>
          </p:grpSpPr>
          <p:sp>
            <p:nvSpPr>
              <p:cNvPr id="9" name="Google Shape;9;p7"/>
              <p:cNvSpPr/>
              <p:nvPr/>
            </p:nvSpPr>
            <p:spPr>
              <a:xfrm>
                <a:off x="114300" y="4763"/>
                <a:ext cx="23813" cy="2181225"/>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7"/>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7"/>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7"/>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B29C93"/>
                  </a:gs>
                </a:gsLst>
                <a:lin ang="5400000" scaled="0"/>
              </a:gradFill>
              <a:ln>
                <a:noFill/>
              </a:ln>
            </p:spPr>
          </p:sp>
          <p:sp>
            <p:nvSpPr>
              <p:cNvPr id="13" name="Google Shape;13;p7"/>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7"/>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B29C93"/>
                  </a:gs>
                </a:gsLst>
                <a:lin ang="5400000" scaled="0"/>
              </a:gradFill>
              <a:ln>
                <a:noFill/>
              </a:ln>
            </p:spPr>
          </p:sp>
          <p:sp>
            <p:nvSpPr>
              <p:cNvPr id="15" name="Google Shape;15;p7"/>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B29C93"/>
                  </a:gs>
                </a:gsLst>
                <a:lin ang="5400000" scaled="0"/>
              </a:gradFill>
              <a:ln>
                <a:noFill/>
              </a:ln>
            </p:spPr>
          </p:sp>
          <p:sp>
            <p:nvSpPr>
              <p:cNvPr id="16" name="Google Shape;16;p7"/>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7"/>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7"/>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B29C93"/>
                  </a:gs>
                </a:gsLst>
                <a:lin ang="5400000" scaled="0"/>
              </a:gradFill>
              <a:ln>
                <a:noFill/>
              </a:ln>
            </p:spPr>
          </p:sp>
          <p:sp>
            <p:nvSpPr>
              <p:cNvPr id="19" name="Google Shape;19;p7"/>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7"/>
              <p:cNvCxnSpPr/>
              <p:nvPr/>
            </p:nvCxnSpPr>
            <p:spPr>
              <a:xfrm>
                <a:off x="-4763" y="9525"/>
                <a:ext cx="0" cy="0"/>
              </a:xfrm>
              <a:prstGeom prst="straightConnector1">
                <a:avLst/>
              </a:prstGeom>
              <a:gradFill>
                <a:gsLst>
                  <a:gs pos="0">
                    <a:schemeClr val="lt2"/>
                  </a:gs>
                  <a:gs pos="100000">
                    <a:srgbClr val="B29C93"/>
                  </a:gs>
                </a:gsLst>
                <a:lin ang="5400000" scaled="0"/>
              </a:gradFill>
              <a:ln cap="flat" cmpd="sng" w="9525">
                <a:solidFill>
                  <a:srgbClr val="FFFFFF"/>
                </a:solidFill>
                <a:prstDash val="solid"/>
                <a:miter lim="800000"/>
                <a:headEnd len="med" w="med" type="none"/>
                <a:tailEnd len="med" w="med" type="none"/>
              </a:ln>
            </p:spPr>
          </p:cxnSp>
          <p:sp>
            <p:nvSpPr>
              <p:cNvPr id="21" name="Google Shape;21;p7"/>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B29C93"/>
                  </a:gs>
                </a:gsLst>
                <a:lin ang="5400000" scaled="0"/>
              </a:gradFill>
              <a:ln>
                <a:noFill/>
              </a:ln>
            </p:spPr>
          </p:sp>
          <p:sp>
            <p:nvSpPr>
              <p:cNvPr id="22" name="Google Shape;22;p7"/>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B29C93"/>
                  </a:gs>
                </a:gsLst>
                <a:lin ang="5400000" scaled="0"/>
              </a:gradFill>
              <a:ln>
                <a:noFill/>
              </a:ln>
            </p:spPr>
          </p:sp>
          <p:sp>
            <p:nvSpPr>
              <p:cNvPr id="23" name="Google Shape;23;p7"/>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B29C93"/>
                  </a:gs>
                </a:gsLst>
                <a:lin ang="5400000" scaled="0"/>
              </a:gradFill>
              <a:ln>
                <a:noFill/>
              </a:ln>
            </p:spPr>
          </p:sp>
          <p:sp>
            <p:nvSpPr>
              <p:cNvPr id="24" name="Google Shape;24;p7"/>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7"/>
              <p:cNvSpPr/>
              <p:nvPr/>
            </p:nvSpPr>
            <p:spPr>
              <a:xfrm>
                <a:off x="133350" y="4662488"/>
                <a:ext cx="23813" cy="2181225"/>
              </a:xfrm>
              <a:prstGeom prst="rect">
                <a:avLst/>
              </a:pr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7"/>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B29C93"/>
                  </a:gs>
                </a:gsLst>
                <a:lin ang="5400000" scaled="0"/>
              </a:gradFill>
              <a:ln>
                <a:noFill/>
              </a:ln>
            </p:spPr>
          </p:sp>
          <p:sp>
            <p:nvSpPr>
              <p:cNvPr id="27" name="Google Shape;27;p7"/>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7"/>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B29C93"/>
                  </a:gs>
                </a:gsLst>
                <a:lin ang="5400000" scaled="0"/>
              </a:gradFill>
              <a:ln>
                <a:noFill/>
              </a:ln>
            </p:spPr>
          </p:sp>
          <p:sp>
            <p:nvSpPr>
              <p:cNvPr id="29" name="Google Shape;29;p7"/>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7"/>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B29C93"/>
                  </a:gs>
                </a:gsLst>
                <a:lin ang="5400000" scaled="0"/>
              </a:gradFill>
              <a:ln>
                <a:noFill/>
              </a:ln>
            </p:spPr>
          </p:sp>
          <p:sp>
            <p:nvSpPr>
              <p:cNvPr id="31" name="Google Shape;31;p7"/>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B29C93"/>
                  </a:gs>
                </a:gsLst>
                <a:lin ang="5400000" scaled="0"/>
              </a:gradFill>
              <a:ln>
                <a:noFill/>
              </a:ln>
            </p:spPr>
          </p:sp>
          <p:sp>
            <p:nvSpPr>
              <p:cNvPr id="32" name="Google Shape;32;p7"/>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7"/>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7"/>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B29C93"/>
                  </a:gs>
                </a:gsLst>
                <a:lin ang="5400000" scaled="0"/>
              </a:gradFill>
              <a:ln>
                <a:noFill/>
              </a:ln>
            </p:spPr>
          </p:sp>
          <p:sp>
            <p:nvSpPr>
              <p:cNvPr id="35" name="Google Shape;35;p7"/>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B29C93"/>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7"/>
            <p:cNvGrpSpPr/>
            <p:nvPr/>
          </p:nvGrpSpPr>
          <p:grpSpPr>
            <a:xfrm>
              <a:off x="11364912" y="0"/>
              <a:ext cx="674688" cy="6848476"/>
              <a:chOff x="11364912" y="0"/>
              <a:chExt cx="674688" cy="6848476"/>
            </a:xfrm>
          </p:grpSpPr>
          <p:sp>
            <p:nvSpPr>
              <p:cNvPr id="37" name="Google Shape;37;p7"/>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rgbClr val="EBDDC3">
                      <a:alpha val="80000"/>
                    </a:srgbClr>
                  </a:gs>
                  <a:gs pos="100000">
                    <a:srgbClr val="B29C93">
                      <a:alpha val="60000"/>
                    </a:srgbClr>
                  </a:gs>
                </a:gsLst>
                <a:lin ang="5400000" scaled="0"/>
              </a:gradFill>
              <a:ln>
                <a:noFill/>
              </a:ln>
            </p:spPr>
          </p:sp>
          <p:sp>
            <p:nvSpPr>
              <p:cNvPr id="38" name="Google Shape;38;p7"/>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rgbClr val="EBDDC3">
                      <a:alpha val="80000"/>
                    </a:srgbClr>
                  </a:gs>
                  <a:gs pos="100000">
                    <a:srgbClr val="B29C93">
                      <a:alpha val="60000"/>
                    </a:srgbClr>
                  </a:gs>
                </a:gsLst>
                <a:lin ang="5400000" scaled="0"/>
              </a:gradFill>
              <a:ln>
                <a:noFill/>
              </a:ln>
            </p:spPr>
          </p:sp>
          <p:sp>
            <p:nvSpPr>
              <p:cNvPr id="41" name="Google Shape;41;p7"/>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EBDDC3">
                      <a:alpha val="80000"/>
                    </a:srgbClr>
                  </a:gs>
                  <a:gs pos="100000">
                    <a:srgbClr val="B29C93">
                      <a:alpha val="60000"/>
                    </a:srgbClr>
                  </a:gs>
                </a:gsLst>
                <a:lin ang="5400000" scaled="0"/>
              </a:gradFill>
              <a:ln>
                <a:noFill/>
              </a:ln>
            </p:spPr>
          </p:sp>
          <p:sp>
            <p:nvSpPr>
              <p:cNvPr id="43" name="Google Shape;43;p7"/>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EBDDC3">
                      <a:alpha val="80000"/>
                    </a:srgbClr>
                  </a:gs>
                  <a:gs pos="100000">
                    <a:srgbClr val="B29C93">
                      <a:alpha val="60000"/>
                    </a:srgbClr>
                  </a:gs>
                </a:gsLst>
                <a:lin ang="5400000" scaled="0"/>
              </a:gradFill>
              <a:ln>
                <a:noFill/>
              </a:ln>
            </p:spPr>
          </p:sp>
          <p:sp>
            <p:nvSpPr>
              <p:cNvPr id="45" name="Google Shape;45;p7"/>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a:off x="11939587" y="6596063"/>
                <a:ext cx="23813" cy="252413"/>
              </a:xfrm>
              <a:prstGeom prst="rect">
                <a:avLst/>
              </a:prstGeom>
              <a:gradFill>
                <a:gsLst>
                  <a:gs pos="0">
                    <a:srgbClr val="EBDDC3">
                      <a:alpha val="80000"/>
                    </a:srgbClr>
                  </a:gs>
                  <a:gs pos="100000">
                    <a:srgbClr val="B29C93">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 name="Google Shape;47;p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Twentieth Century"/>
              <a:buNone/>
              <a:defRPr b="0" i="0" sz="3600" u="none" cap="none" strike="noStrik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7"/>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Twentieth Century"/>
                <a:ea typeface="Twentieth Century"/>
                <a:cs typeface="Twentieth Century"/>
                <a:sym typeface="Twentieth Century"/>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49" name="Google Shape;49;p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0" name="Google Shape;50;p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1" name="Google Shape;51;p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1pPr>
            <a:lvl2pPr indent="0" lvl="1"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2pPr>
            <a:lvl3pPr indent="0" lvl="2"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3pPr>
            <a:lvl4pPr indent="0" lvl="3"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4pPr>
            <a:lvl5pPr indent="0" lvl="4"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5pPr>
            <a:lvl6pPr indent="0" lvl="5"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6pPr>
            <a:lvl7pPr indent="0" lvl="6"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7pPr>
            <a:lvl8pPr indent="0" lvl="7"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8pPr>
            <a:lvl9pPr indent="0" lvl="8"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
          <p:cNvSpPr txBox="1"/>
          <p:nvPr>
            <p:ph type="ctrTitle"/>
          </p:nvPr>
        </p:nvSpPr>
        <p:spPr>
          <a:xfrm>
            <a:off x="6546900" y="1693550"/>
            <a:ext cx="5239800" cy="1098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ES" sz="6900">
                <a:solidFill>
                  <a:srgbClr val="007C85"/>
                </a:solidFill>
                <a:latin typeface="Montserrat"/>
                <a:ea typeface="Montserrat"/>
                <a:cs typeface="Montserrat"/>
                <a:sym typeface="Montserrat"/>
              </a:rPr>
              <a:t>ECO</a:t>
            </a:r>
            <a:r>
              <a:rPr lang="es-ES" sz="6900">
                <a:solidFill>
                  <a:srgbClr val="3C4344"/>
                </a:solidFill>
                <a:latin typeface="Montserrat"/>
                <a:ea typeface="Montserrat"/>
                <a:cs typeface="Montserrat"/>
                <a:sym typeface="Montserrat"/>
              </a:rPr>
              <a:t>Radar</a:t>
            </a:r>
            <a:endParaRPr sz="6900">
              <a:solidFill>
                <a:srgbClr val="3C4344"/>
              </a:solidFill>
              <a:latin typeface="Montserrat"/>
              <a:ea typeface="Montserrat"/>
              <a:cs typeface="Montserrat"/>
              <a:sym typeface="Montserrat"/>
            </a:endParaRPr>
          </a:p>
        </p:txBody>
      </p:sp>
      <p:sp>
        <p:nvSpPr>
          <p:cNvPr id="286" name="Google Shape;286;p1"/>
          <p:cNvSpPr txBox="1"/>
          <p:nvPr>
            <p:ph idx="1" type="subTitle"/>
          </p:nvPr>
        </p:nvSpPr>
        <p:spPr>
          <a:xfrm>
            <a:off x="6661481" y="2791555"/>
            <a:ext cx="3965700" cy="9663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ES">
                <a:latin typeface="Calibri"/>
                <a:ea typeface="Calibri"/>
                <a:cs typeface="Calibri"/>
                <a:sym typeface="Calibri"/>
              </a:rPr>
              <a:t>SOMHACKATHON 2021 [ EQUIP 2K ]</a:t>
            </a:r>
            <a:endParaRPr>
              <a:latin typeface="Calibri"/>
              <a:ea typeface="Calibri"/>
              <a:cs typeface="Calibri"/>
              <a:sym typeface="Calibri"/>
            </a:endParaRPr>
          </a:p>
          <a:p>
            <a:pPr indent="0" lvl="0" marL="0" rtl="0" algn="l">
              <a:spcBef>
                <a:spcPts val="1000"/>
              </a:spcBef>
              <a:spcAft>
                <a:spcPts val="0"/>
              </a:spcAft>
              <a:buNone/>
            </a:pPr>
            <a:r>
              <a:t/>
            </a:r>
            <a:endParaRPr>
              <a:latin typeface="Calibri"/>
              <a:ea typeface="Calibri"/>
              <a:cs typeface="Calibri"/>
              <a:sym typeface="Calibri"/>
            </a:endParaRPr>
          </a:p>
        </p:txBody>
      </p:sp>
      <p:pic>
        <p:nvPicPr>
          <p:cNvPr id="287" name="Google Shape;287;p1"/>
          <p:cNvPicPr preferRelativeResize="0"/>
          <p:nvPr/>
        </p:nvPicPr>
        <p:blipFill>
          <a:blip r:embed="rId3">
            <a:alphaModFix/>
          </a:blip>
          <a:stretch>
            <a:fillRect/>
          </a:stretch>
        </p:blipFill>
        <p:spPr>
          <a:xfrm>
            <a:off x="946200" y="1229073"/>
            <a:ext cx="4392451" cy="4399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d2abfcf2f2_2_885"/>
          <p:cNvSpPr txBox="1"/>
          <p:nvPr>
            <p:ph type="title"/>
          </p:nvPr>
        </p:nvSpPr>
        <p:spPr>
          <a:xfrm>
            <a:off x="389177" y="542525"/>
            <a:ext cx="5001900" cy="18516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s-ES">
                <a:solidFill>
                  <a:srgbClr val="212121"/>
                </a:solidFill>
                <a:latin typeface="Montserrat"/>
                <a:ea typeface="Montserrat"/>
                <a:cs typeface="Montserrat"/>
                <a:sym typeface="Montserrat"/>
              </a:rPr>
              <a:t>LA NECESSITAT</a:t>
            </a:r>
            <a:endParaRPr>
              <a:solidFill>
                <a:srgbClr val="212121"/>
              </a:solidFill>
              <a:latin typeface="Montserrat"/>
              <a:ea typeface="Montserrat"/>
              <a:cs typeface="Montserrat"/>
              <a:sym typeface="Montserrat"/>
            </a:endParaRPr>
          </a:p>
        </p:txBody>
      </p:sp>
      <p:sp>
        <p:nvSpPr>
          <p:cNvPr id="293" name="Google Shape;293;gd2abfcf2f2_2_885"/>
          <p:cNvSpPr txBox="1"/>
          <p:nvPr>
            <p:ph idx="1" type="body"/>
          </p:nvPr>
        </p:nvSpPr>
        <p:spPr>
          <a:xfrm>
            <a:off x="607625" y="3071175"/>
            <a:ext cx="3947400" cy="2343600"/>
          </a:xfrm>
          <a:prstGeom prst="rect">
            <a:avLst/>
          </a:prstGeom>
        </p:spPr>
        <p:txBody>
          <a:bodyPr anchorCtr="0" anchor="t" bIns="45700" lIns="91425" spcFirstLastPara="1" rIns="91425" wrap="square" tIns="45700">
            <a:spAutoFit/>
          </a:bodyPr>
          <a:lstStyle/>
          <a:p>
            <a:pPr indent="0" lvl="0" marL="0" rtl="0" algn="ctr">
              <a:spcBef>
                <a:spcPts val="1000"/>
              </a:spcBef>
              <a:spcAft>
                <a:spcPts val="0"/>
              </a:spcAft>
              <a:buNone/>
            </a:pPr>
            <a:r>
              <a:rPr lang="es-ES" sz="2500">
                <a:solidFill>
                  <a:srgbClr val="007C85"/>
                </a:solidFill>
                <a:latin typeface="Calibri"/>
                <a:ea typeface="Calibri"/>
                <a:cs typeface="Calibri"/>
                <a:sym typeface="Calibri"/>
              </a:rPr>
              <a:t>50kg de plastic per persona</a:t>
            </a:r>
            <a:endParaRPr sz="2500">
              <a:solidFill>
                <a:srgbClr val="007C85"/>
              </a:solidFill>
              <a:latin typeface="Calibri"/>
              <a:ea typeface="Calibri"/>
              <a:cs typeface="Calibri"/>
              <a:sym typeface="Calibri"/>
            </a:endParaRPr>
          </a:p>
          <a:p>
            <a:pPr indent="0" lvl="0" marL="0" rtl="0" algn="ctr">
              <a:spcBef>
                <a:spcPts val="2100"/>
              </a:spcBef>
              <a:spcAft>
                <a:spcPts val="0"/>
              </a:spcAft>
              <a:buNone/>
            </a:pPr>
            <a:r>
              <a:rPr lang="es-ES" sz="2500">
                <a:solidFill>
                  <a:srgbClr val="007C85"/>
                </a:solidFill>
                <a:latin typeface="Calibri"/>
                <a:ea typeface="Calibri"/>
                <a:cs typeface="Calibri"/>
                <a:sym typeface="Calibri"/>
              </a:rPr>
              <a:t>= </a:t>
            </a:r>
            <a:endParaRPr sz="2500">
              <a:solidFill>
                <a:srgbClr val="007C85"/>
              </a:solidFill>
              <a:latin typeface="Calibri"/>
              <a:ea typeface="Calibri"/>
              <a:cs typeface="Calibri"/>
              <a:sym typeface="Calibri"/>
            </a:endParaRPr>
          </a:p>
          <a:p>
            <a:pPr indent="0" lvl="0" marL="0" rtl="0" algn="ctr">
              <a:spcBef>
                <a:spcPts val="2100"/>
              </a:spcBef>
              <a:spcAft>
                <a:spcPts val="2100"/>
              </a:spcAft>
              <a:buNone/>
            </a:pPr>
            <a:r>
              <a:rPr lang="es-ES" sz="2500">
                <a:solidFill>
                  <a:srgbClr val="007C85"/>
                </a:solidFill>
                <a:latin typeface="Calibri"/>
                <a:ea typeface="Calibri"/>
                <a:cs typeface="Calibri"/>
                <a:sym typeface="Calibri"/>
              </a:rPr>
              <a:t>Consumim mes plastic que patates</a:t>
            </a:r>
            <a:endParaRPr sz="2500">
              <a:solidFill>
                <a:srgbClr val="007C85"/>
              </a:solidFill>
              <a:latin typeface="Calibri"/>
              <a:ea typeface="Calibri"/>
              <a:cs typeface="Calibri"/>
              <a:sym typeface="Calibri"/>
            </a:endParaRPr>
          </a:p>
        </p:txBody>
      </p:sp>
      <p:sp>
        <p:nvSpPr>
          <p:cNvPr id="294" name="Google Shape;294;gd2abfcf2f2_2_885"/>
          <p:cNvSpPr/>
          <p:nvPr/>
        </p:nvSpPr>
        <p:spPr>
          <a:xfrm>
            <a:off x="5643667" y="0"/>
            <a:ext cx="6548400" cy="6858000"/>
          </a:xfrm>
          <a:prstGeom prst="parallelogram">
            <a:avLst>
              <a:gd fmla="val 25000" name="adj"/>
            </a:avLst>
          </a:prstGeom>
          <a:solidFill>
            <a:srgbClr val="FFFFFF"/>
          </a:solidFill>
          <a:ln>
            <a:noFill/>
          </a:ln>
          <a:effectLst>
            <a:outerShdw blurRad="50800" rotWithShape="0" algn="tl" dist="38100">
              <a:srgbClr val="000000">
                <a:alpha val="29800"/>
              </a:srgbClr>
            </a:outerShdw>
          </a:effectLst>
        </p:spPr>
        <p:txBody>
          <a:bodyPr anchorCtr="0" anchor="ctr" bIns="60925" lIns="121900" spcFirstLastPara="1" rIns="121900" wrap="square" tIns="60925">
            <a:noAutofit/>
          </a:bodyPr>
          <a:lstStyle/>
          <a:p>
            <a:pPr indent="0" lvl="0" marL="0" rtl="0" algn="l">
              <a:spcBef>
                <a:spcPts val="0"/>
              </a:spcBef>
              <a:spcAft>
                <a:spcPts val="0"/>
              </a:spcAft>
              <a:buNone/>
            </a:pPr>
            <a:r>
              <a:t/>
            </a:r>
            <a:endParaRPr/>
          </a:p>
        </p:txBody>
      </p:sp>
      <p:sp>
        <p:nvSpPr>
          <p:cNvPr id="295" name="Google Shape;295;gd2abfcf2f2_2_885"/>
          <p:cNvSpPr/>
          <p:nvPr/>
        </p:nvSpPr>
        <p:spPr>
          <a:xfrm>
            <a:off x="4442067" y="0"/>
            <a:ext cx="7511700" cy="6858000"/>
          </a:xfrm>
          <a:prstGeom prst="parallelogram">
            <a:avLst>
              <a:gd fmla="val 24220" name="adj"/>
            </a:avLst>
          </a:prstGeom>
          <a:solidFill>
            <a:srgbClr val="EEEEEE">
              <a:alpha val="6745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pic>
        <p:nvPicPr>
          <p:cNvPr id="296" name="Google Shape;296;gd2abfcf2f2_2_885"/>
          <p:cNvPicPr preferRelativeResize="0"/>
          <p:nvPr/>
        </p:nvPicPr>
        <p:blipFill rotWithShape="1">
          <a:blip r:embed="rId3">
            <a:alphaModFix/>
          </a:blip>
          <a:srcRect b="3925" l="0" r="0" t="3925"/>
          <a:stretch/>
        </p:blipFill>
        <p:spPr>
          <a:xfrm>
            <a:off x="4476725" y="0"/>
            <a:ext cx="7442400" cy="6858000"/>
          </a:xfrm>
          <a:prstGeom prst="parallelogram">
            <a:avLst>
              <a:gd fmla="val 23683" name="adj"/>
            </a:avLst>
          </a:prstGeom>
          <a:noFill/>
          <a:ln>
            <a:noFill/>
          </a:ln>
        </p:spPr>
      </p:pic>
      <p:sp>
        <p:nvSpPr>
          <p:cNvPr id="297" name="Google Shape;297;gd2abfcf2f2_2_885"/>
          <p:cNvSpPr/>
          <p:nvPr/>
        </p:nvSpPr>
        <p:spPr>
          <a:xfrm rot="836937">
            <a:off x="11256564" y="-367642"/>
            <a:ext cx="764134" cy="7820836"/>
          </a:xfrm>
          <a:prstGeom prst="rect">
            <a:avLst/>
          </a:prstGeom>
          <a:solidFill>
            <a:srgbClr val="007C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gd2abfcf2f2_2_885"/>
          <p:cNvGrpSpPr/>
          <p:nvPr/>
        </p:nvGrpSpPr>
        <p:grpSpPr>
          <a:xfrm>
            <a:off x="10019976" y="-411000"/>
            <a:ext cx="3236406" cy="7755600"/>
            <a:chOff x="10019976" y="-411000"/>
            <a:chExt cx="3236406" cy="7755600"/>
          </a:xfrm>
        </p:grpSpPr>
        <p:sp>
          <p:nvSpPr>
            <p:cNvPr id="299" name="Google Shape;299;gd2abfcf2f2_2_885"/>
            <p:cNvSpPr/>
            <p:nvPr/>
          </p:nvSpPr>
          <p:spPr>
            <a:xfrm rot="837482">
              <a:off x="10957518" y="-481418"/>
              <a:ext cx="373117" cy="7820836"/>
            </a:xfrm>
            <a:prstGeom prst="rect">
              <a:avLst/>
            </a:prstGeom>
            <a:solidFill>
              <a:srgbClr val="FCB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d2abfcf2f2_2_885"/>
            <p:cNvSpPr/>
            <p:nvPr/>
          </p:nvSpPr>
          <p:spPr>
            <a:xfrm rot="837299">
              <a:off x="11626334" y="2568011"/>
              <a:ext cx="1077296" cy="4716280"/>
            </a:xfrm>
            <a:prstGeom prst="rect">
              <a:avLst/>
            </a:prstGeom>
            <a:solidFill>
              <a:srgbClr val="8860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3"/>
          <p:cNvPicPr preferRelativeResize="0"/>
          <p:nvPr/>
        </p:nvPicPr>
        <p:blipFill rotWithShape="1">
          <a:blip r:embed="rId3">
            <a:alphaModFix/>
          </a:blip>
          <a:srcRect b="0" l="8388" r="8388" t="0"/>
          <a:stretch/>
        </p:blipFill>
        <p:spPr>
          <a:xfrm>
            <a:off x="0" y="0"/>
            <a:ext cx="5707265" cy="6858000"/>
          </a:xfrm>
          <a:prstGeom prst="rect">
            <a:avLst/>
          </a:prstGeom>
          <a:noFill/>
          <a:ln>
            <a:noFill/>
          </a:ln>
        </p:spPr>
      </p:pic>
      <p:sp>
        <p:nvSpPr>
          <p:cNvPr id="306" name="Google Shape;306;p3"/>
          <p:cNvSpPr txBox="1"/>
          <p:nvPr>
            <p:ph type="title"/>
          </p:nvPr>
        </p:nvSpPr>
        <p:spPr>
          <a:xfrm>
            <a:off x="6362500" y="1693100"/>
            <a:ext cx="5174400" cy="9513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b="1" lang="es-ES" sz="5900">
                <a:solidFill>
                  <a:srgbClr val="007C85"/>
                </a:solidFill>
                <a:latin typeface="Montserrat"/>
                <a:ea typeface="Montserrat"/>
                <a:cs typeface="Montserrat"/>
                <a:sym typeface="Montserrat"/>
              </a:rPr>
              <a:t>QUI SOM</a:t>
            </a:r>
            <a:endParaRPr b="1" sz="5900">
              <a:solidFill>
                <a:srgbClr val="007C85"/>
              </a:solidFill>
              <a:latin typeface="Montserrat"/>
              <a:ea typeface="Montserrat"/>
              <a:cs typeface="Montserrat"/>
              <a:sym typeface="Montserrat"/>
            </a:endParaRPr>
          </a:p>
        </p:txBody>
      </p:sp>
      <p:sp>
        <p:nvSpPr>
          <p:cNvPr id="307" name="Google Shape;307;p3"/>
          <p:cNvSpPr txBox="1"/>
          <p:nvPr>
            <p:ph idx="1" type="body"/>
          </p:nvPr>
        </p:nvSpPr>
        <p:spPr>
          <a:xfrm>
            <a:off x="6487900" y="3085775"/>
            <a:ext cx="5174400" cy="3031500"/>
          </a:xfrm>
          <a:prstGeom prst="rect">
            <a:avLst/>
          </a:prstGeom>
        </p:spPr>
        <p:txBody>
          <a:bodyPr anchorCtr="0" anchor="t" bIns="45700" lIns="91425" spcFirstLastPara="1" rIns="91425" wrap="square" tIns="45700">
            <a:normAutofit/>
          </a:bodyPr>
          <a:lstStyle/>
          <a:p>
            <a:pPr indent="-368300" lvl="0" marL="457200" rtl="0" algn="l">
              <a:spcBef>
                <a:spcPts val="1000"/>
              </a:spcBef>
              <a:spcAft>
                <a:spcPts val="0"/>
              </a:spcAft>
              <a:buClr>
                <a:srgbClr val="3C4344"/>
              </a:buClr>
              <a:buSzPts val="2200"/>
              <a:buFont typeface="Calibri"/>
              <a:buChar char="➔"/>
            </a:pPr>
            <a:r>
              <a:rPr lang="es-ES" sz="2200">
                <a:solidFill>
                  <a:srgbClr val="3C4344"/>
                </a:solidFill>
                <a:latin typeface="Calibri"/>
                <a:ea typeface="Calibri"/>
                <a:cs typeface="Calibri"/>
                <a:sym typeface="Calibri"/>
              </a:rPr>
              <a:t>Maria Pilar Jimeno</a:t>
            </a:r>
            <a:endParaRPr sz="2200">
              <a:solidFill>
                <a:srgbClr val="3C4344"/>
              </a:solidFill>
              <a:latin typeface="Calibri"/>
              <a:ea typeface="Calibri"/>
              <a:cs typeface="Calibri"/>
              <a:sym typeface="Calibri"/>
            </a:endParaRPr>
          </a:p>
          <a:p>
            <a:pPr indent="-368300" lvl="0" marL="457200" rtl="0" algn="l">
              <a:spcBef>
                <a:spcPts val="0"/>
              </a:spcBef>
              <a:spcAft>
                <a:spcPts val="0"/>
              </a:spcAft>
              <a:buClr>
                <a:srgbClr val="3C4344"/>
              </a:buClr>
              <a:buSzPts val="2200"/>
              <a:buFont typeface="Calibri"/>
              <a:buChar char="➔"/>
            </a:pPr>
            <a:r>
              <a:rPr lang="es-ES" sz="2200">
                <a:solidFill>
                  <a:srgbClr val="3C4344"/>
                </a:solidFill>
                <a:latin typeface="Calibri"/>
                <a:ea typeface="Calibri"/>
                <a:cs typeface="Calibri"/>
                <a:sym typeface="Calibri"/>
              </a:rPr>
              <a:t>Marina Codony</a:t>
            </a:r>
            <a:endParaRPr sz="2200">
              <a:solidFill>
                <a:srgbClr val="3C4344"/>
              </a:solidFill>
              <a:latin typeface="Calibri"/>
              <a:ea typeface="Calibri"/>
              <a:cs typeface="Calibri"/>
              <a:sym typeface="Calibri"/>
            </a:endParaRPr>
          </a:p>
          <a:p>
            <a:pPr indent="-368300" lvl="0" marL="457200" rtl="0" algn="l">
              <a:spcBef>
                <a:spcPts val="0"/>
              </a:spcBef>
              <a:spcAft>
                <a:spcPts val="0"/>
              </a:spcAft>
              <a:buClr>
                <a:srgbClr val="3C4344"/>
              </a:buClr>
              <a:buSzPts val="2200"/>
              <a:buFont typeface="Calibri"/>
              <a:buChar char="➔"/>
            </a:pPr>
            <a:r>
              <a:rPr lang="es-ES" sz="2200">
                <a:solidFill>
                  <a:srgbClr val="3C4344"/>
                </a:solidFill>
                <a:latin typeface="Calibri"/>
                <a:ea typeface="Calibri"/>
                <a:cs typeface="Calibri"/>
                <a:sym typeface="Calibri"/>
              </a:rPr>
              <a:t>Ivan Fernandez</a:t>
            </a:r>
            <a:endParaRPr sz="2200">
              <a:solidFill>
                <a:srgbClr val="3C4344"/>
              </a:solidFill>
              <a:latin typeface="Calibri"/>
              <a:ea typeface="Calibri"/>
              <a:cs typeface="Calibri"/>
              <a:sym typeface="Calibri"/>
            </a:endParaRPr>
          </a:p>
          <a:p>
            <a:pPr indent="-368300" lvl="0" marL="457200" rtl="0" algn="l">
              <a:spcBef>
                <a:spcPts val="0"/>
              </a:spcBef>
              <a:spcAft>
                <a:spcPts val="0"/>
              </a:spcAft>
              <a:buClr>
                <a:srgbClr val="3C4344"/>
              </a:buClr>
              <a:buSzPts val="2200"/>
              <a:buFont typeface="Calibri"/>
              <a:buChar char="➔"/>
            </a:pPr>
            <a:r>
              <a:rPr lang="es-ES" sz="2200">
                <a:solidFill>
                  <a:srgbClr val="3C4344"/>
                </a:solidFill>
                <a:latin typeface="Calibri"/>
                <a:ea typeface="Calibri"/>
                <a:cs typeface="Calibri"/>
                <a:sym typeface="Calibri"/>
              </a:rPr>
              <a:t>Xinyang Xiang</a:t>
            </a:r>
            <a:endParaRPr sz="2200">
              <a:solidFill>
                <a:srgbClr val="3C4344"/>
              </a:solidFill>
              <a:latin typeface="Calibri"/>
              <a:ea typeface="Calibri"/>
              <a:cs typeface="Calibri"/>
              <a:sym typeface="Calibri"/>
            </a:endParaRPr>
          </a:p>
          <a:p>
            <a:pPr indent="0" lvl="0" marL="457200" rtl="0" algn="l">
              <a:spcBef>
                <a:spcPts val="2100"/>
              </a:spcBef>
              <a:spcAft>
                <a:spcPts val="2100"/>
              </a:spcAft>
              <a:buNone/>
            </a:pPr>
            <a:r>
              <a:t/>
            </a:r>
            <a:endParaRPr sz="2200">
              <a:solidFill>
                <a:srgbClr val="3C4344"/>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
          <p:cNvSpPr txBox="1"/>
          <p:nvPr>
            <p:ph type="title"/>
          </p:nvPr>
        </p:nvSpPr>
        <p:spPr>
          <a:xfrm>
            <a:off x="406400" y="946667"/>
            <a:ext cx="2786400" cy="10119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ES" sz="4000">
                <a:solidFill>
                  <a:srgbClr val="007C85"/>
                </a:solidFill>
              </a:rPr>
              <a:t>EL PROJECTE</a:t>
            </a:r>
            <a:endParaRPr sz="4000">
              <a:solidFill>
                <a:srgbClr val="007C85"/>
              </a:solidFill>
            </a:endParaRPr>
          </a:p>
        </p:txBody>
      </p:sp>
      <p:sp>
        <p:nvSpPr>
          <p:cNvPr id="313" name="Google Shape;313;p4"/>
          <p:cNvSpPr txBox="1"/>
          <p:nvPr>
            <p:ph idx="1" type="body"/>
          </p:nvPr>
        </p:nvSpPr>
        <p:spPr>
          <a:xfrm>
            <a:off x="406400" y="2072200"/>
            <a:ext cx="3811200" cy="4413900"/>
          </a:xfrm>
          <a:prstGeom prst="rect">
            <a:avLst/>
          </a:prstGeom>
        </p:spPr>
        <p:txBody>
          <a:bodyPr anchorCtr="0" anchor="t" bIns="45700" lIns="91425" spcFirstLastPara="1" rIns="91425" wrap="square" tIns="45700">
            <a:normAutofit/>
          </a:bodyPr>
          <a:lstStyle/>
          <a:p>
            <a:pPr indent="-349250" lvl="0" marL="457200" rtl="0" algn="l">
              <a:spcBef>
                <a:spcPts val="1000"/>
              </a:spcBef>
              <a:spcAft>
                <a:spcPts val="0"/>
              </a:spcAft>
              <a:buClr>
                <a:srgbClr val="3C4344"/>
              </a:buClr>
              <a:buSzPts val="1900"/>
              <a:buFont typeface="Calibri"/>
              <a:buChar char="➔"/>
            </a:pPr>
            <a:r>
              <a:rPr lang="es-ES">
                <a:solidFill>
                  <a:srgbClr val="3C4344"/>
                </a:solidFill>
                <a:latin typeface="Calibri"/>
                <a:ea typeface="Calibri"/>
                <a:cs typeface="Calibri"/>
                <a:sym typeface="Calibri"/>
              </a:rPr>
              <a:t>Mapa de la localitat on vius amb punts de compra</a:t>
            </a:r>
            <a:endParaRPr>
              <a:solidFill>
                <a:srgbClr val="3C4344"/>
              </a:solidFill>
              <a:latin typeface="Calibri"/>
              <a:ea typeface="Calibri"/>
              <a:cs typeface="Calibri"/>
              <a:sym typeface="Calibri"/>
            </a:endParaRPr>
          </a:p>
          <a:p>
            <a:pPr indent="-349250" lvl="0" marL="457200" rtl="0" algn="l">
              <a:spcBef>
                <a:spcPts val="0"/>
              </a:spcBef>
              <a:spcAft>
                <a:spcPts val="0"/>
              </a:spcAft>
              <a:buClr>
                <a:srgbClr val="3C4344"/>
              </a:buClr>
              <a:buSzPts val="1900"/>
              <a:buFont typeface="Calibri"/>
              <a:buChar char="➔"/>
            </a:pPr>
            <a:r>
              <a:rPr lang="es-ES">
                <a:solidFill>
                  <a:srgbClr val="3C4344"/>
                </a:solidFill>
                <a:latin typeface="Calibri"/>
                <a:ea typeface="Calibri"/>
                <a:cs typeface="Calibri"/>
                <a:sym typeface="Calibri"/>
              </a:rPr>
              <a:t>Cercador de productes a granel</a:t>
            </a:r>
            <a:endParaRPr>
              <a:solidFill>
                <a:srgbClr val="3C4344"/>
              </a:solidFill>
              <a:latin typeface="Calibri"/>
              <a:ea typeface="Calibri"/>
              <a:cs typeface="Calibri"/>
              <a:sym typeface="Calibri"/>
            </a:endParaRPr>
          </a:p>
          <a:p>
            <a:pPr indent="-349250" lvl="0" marL="457200" rtl="0" algn="l">
              <a:spcBef>
                <a:spcPts val="0"/>
              </a:spcBef>
              <a:spcAft>
                <a:spcPts val="0"/>
              </a:spcAft>
              <a:buClr>
                <a:srgbClr val="3C4344"/>
              </a:buClr>
              <a:buSzPts val="1900"/>
              <a:buFont typeface="Calibri"/>
              <a:buChar char="➔"/>
            </a:pPr>
            <a:r>
              <a:rPr lang="es-ES">
                <a:solidFill>
                  <a:srgbClr val="3C4344"/>
                </a:solidFill>
                <a:latin typeface="Calibri"/>
                <a:ea typeface="Calibri"/>
                <a:cs typeface="Calibri"/>
                <a:sym typeface="Calibri"/>
              </a:rPr>
              <a:t>Historial de comandes</a:t>
            </a:r>
            <a:endParaRPr>
              <a:solidFill>
                <a:srgbClr val="3C4344"/>
              </a:solidFill>
              <a:latin typeface="Calibri"/>
              <a:ea typeface="Calibri"/>
              <a:cs typeface="Calibri"/>
              <a:sym typeface="Calibri"/>
            </a:endParaRPr>
          </a:p>
          <a:p>
            <a:pPr indent="-349250" lvl="0" marL="457200" rtl="0" algn="l">
              <a:spcBef>
                <a:spcPts val="0"/>
              </a:spcBef>
              <a:spcAft>
                <a:spcPts val="0"/>
              </a:spcAft>
              <a:buClr>
                <a:srgbClr val="3C4344"/>
              </a:buClr>
              <a:buSzPts val="1900"/>
              <a:buFont typeface="Calibri"/>
              <a:buChar char="➔"/>
            </a:pPr>
            <a:r>
              <a:rPr lang="es-ES">
                <a:solidFill>
                  <a:srgbClr val="3C4344"/>
                </a:solidFill>
                <a:latin typeface="Calibri"/>
                <a:ea typeface="Calibri"/>
                <a:cs typeface="Calibri"/>
                <a:sym typeface="Calibri"/>
              </a:rPr>
              <a:t>Llista de productes preferits</a:t>
            </a:r>
            <a:endParaRPr>
              <a:solidFill>
                <a:srgbClr val="3C4344"/>
              </a:solidFill>
              <a:latin typeface="Calibri"/>
              <a:ea typeface="Calibri"/>
              <a:cs typeface="Calibri"/>
              <a:sym typeface="Calibri"/>
            </a:endParaRPr>
          </a:p>
          <a:p>
            <a:pPr indent="-349250" lvl="0" marL="457200" rtl="0" algn="l">
              <a:spcBef>
                <a:spcPts val="0"/>
              </a:spcBef>
              <a:spcAft>
                <a:spcPts val="0"/>
              </a:spcAft>
              <a:buClr>
                <a:srgbClr val="3C4344"/>
              </a:buClr>
              <a:buSzPts val="1900"/>
              <a:buFont typeface="Calibri"/>
              <a:buChar char="➔"/>
            </a:pPr>
            <a:r>
              <a:rPr lang="es-ES">
                <a:solidFill>
                  <a:srgbClr val="3C4344"/>
                </a:solidFill>
                <a:latin typeface="Calibri"/>
                <a:ea typeface="Calibri"/>
                <a:cs typeface="Calibri"/>
                <a:sym typeface="Calibri"/>
              </a:rPr>
              <a:t>Interfase per comprar a través de la app.</a:t>
            </a:r>
            <a:endParaRPr sz="2000">
              <a:solidFill>
                <a:srgbClr val="3C4344"/>
              </a:solidFill>
              <a:latin typeface="Calibri"/>
              <a:ea typeface="Calibri"/>
              <a:cs typeface="Calibri"/>
              <a:sym typeface="Calibri"/>
            </a:endParaRPr>
          </a:p>
        </p:txBody>
      </p:sp>
      <p:pic>
        <p:nvPicPr>
          <p:cNvPr id="314" name="Google Shape;314;p4"/>
          <p:cNvPicPr preferRelativeResize="0"/>
          <p:nvPr/>
        </p:nvPicPr>
        <p:blipFill>
          <a:blip r:embed="rId3">
            <a:alphaModFix/>
          </a:blip>
          <a:stretch>
            <a:fillRect/>
          </a:stretch>
        </p:blipFill>
        <p:spPr>
          <a:xfrm>
            <a:off x="5033700" y="976313"/>
            <a:ext cx="2743200" cy="4905375"/>
          </a:xfrm>
          <a:prstGeom prst="rect">
            <a:avLst/>
          </a:prstGeom>
          <a:noFill/>
          <a:ln>
            <a:noFill/>
          </a:ln>
        </p:spPr>
      </p:pic>
      <p:pic>
        <p:nvPicPr>
          <p:cNvPr id="315" name="Google Shape;315;p4"/>
          <p:cNvPicPr preferRelativeResize="0"/>
          <p:nvPr/>
        </p:nvPicPr>
        <p:blipFill>
          <a:blip r:embed="rId4">
            <a:alphaModFix/>
          </a:blip>
          <a:stretch>
            <a:fillRect/>
          </a:stretch>
        </p:blipFill>
        <p:spPr>
          <a:xfrm>
            <a:off x="6816575" y="2865025"/>
            <a:ext cx="4419601" cy="4419601"/>
          </a:xfrm>
          <a:prstGeom prst="rect">
            <a:avLst/>
          </a:prstGeom>
          <a:noFill/>
          <a:ln>
            <a:noFill/>
          </a:ln>
        </p:spPr>
      </p:pic>
      <p:sp>
        <p:nvSpPr>
          <p:cNvPr id="316" name="Google Shape;316;p4"/>
          <p:cNvSpPr/>
          <p:nvPr/>
        </p:nvSpPr>
        <p:spPr>
          <a:xfrm rot="-2574925">
            <a:off x="11085201" y="-2777417"/>
            <a:ext cx="763969" cy="7820991"/>
          </a:xfrm>
          <a:prstGeom prst="rect">
            <a:avLst/>
          </a:prstGeom>
          <a:solidFill>
            <a:srgbClr val="007C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4"/>
          <p:cNvGrpSpPr/>
          <p:nvPr/>
        </p:nvGrpSpPr>
        <p:grpSpPr>
          <a:xfrm rot="-3421695">
            <a:off x="9547394" y="-2957477"/>
            <a:ext cx="3482194" cy="7679642"/>
            <a:chOff x="10019976" y="-411000"/>
            <a:chExt cx="3482356" cy="7680000"/>
          </a:xfrm>
        </p:grpSpPr>
        <p:sp>
          <p:nvSpPr>
            <p:cNvPr id="318" name="Google Shape;318;p4"/>
            <p:cNvSpPr/>
            <p:nvPr/>
          </p:nvSpPr>
          <p:spPr>
            <a:xfrm rot="837482">
              <a:off x="10957518" y="-481418"/>
              <a:ext cx="373117" cy="7820836"/>
            </a:xfrm>
            <a:prstGeom prst="rect">
              <a:avLst/>
            </a:prstGeom>
            <a:solidFill>
              <a:srgbClr val="FCB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rot="837299">
              <a:off x="11872284" y="1467352"/>
              <a:ext cx="1077296" cy="4716280"/>
            </a:xfrm>
            <a:prstGeom prst="rect">
              <a:avLst/>
            </a:prstGeom>
            <a:solidFill>
              <a:srgbClr val="8860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5"/>
          <p:cNvPicPr preferRelativeResize="0"/>
          <p:nvPr/>
        </p:nvPicPr>
        <p:blipFill rotWithShape="1">
          <a:blip r:embed="rId3">
            <a:alphaModFix/>
          </a:blip>
          <a:srcRect b="37918" l="0" r="0" t="37918"/>
          <a:stretch/>
        </p:blipFill>
        <p:spPr>
          <a:xfrm>
            <a:off x="0" y="0"/>
            <a:ext cx="12192005" cy="2945930"/>
          </a:xfrm>
          <a:prstGeom prst="rect">
            <a:avLst/>
          </a:prstGeom>
          <a:noFill/>
          <a:ln>
            <a:noFill/>
          </a:ln>
        </p:spPr>
      </p:pic>
      <p:sp>
        <p:nvSpPr>
          <p:cNvPr id="325" name="Google Shape;325;p5"/>
          <p:cNvSpPr txBox="1"/>
          <p:nvPr>
            <p:ph type="title"/>
          </p:nvPr>
        </p:nvSpPr>
        <p:spPr>
          <a:xfrm>
            <a:off x="582800" y="3735592"/>
            <a:ext cx="4159500" cy="2715300"/>
          </a:xfrm>
          <a:prstGeom prst="rect">
            <a:avLst/>
          </a:prstGeom>
        </p:spPr>
        <p:txBody>
          <a:bodyPr anchorCtr="0" anchor="t" bIns="45700" lIns="91425" spcFirstLastPara="1" rIns="91425" wrap="square" tIns="45700">
            <a:normAutofit fontScale="90000"/>
          </a:bodyPr>
          <a:lstStyle/>
          <a:p>
            <a:pPr indent="0" lvl="0" marL="0" rtl="0" algn="r">
              <a:spcBef>
                <a:spcPts val="0"/>
              </a:spcBef>
              <a:spcAft>
                <a:spcPts val="0"/>
              </a:spcAft>
              <a:buNone/>
            </a:pPr>
            <a:r>
              <a:rPr b="1" lang="es-ES">
                <a:solidFill>
                  <a:srgbClr val="007C85"/>
                </a:solidFill>
                <a:latin typeface="Montserrat"/>
                <a:ea typeface="Montserrat"/>
                <a:cs typeface="Montserrat"/>
                <a:sym typeface="Montserrat"/>
              </a:rPr>
              <a:t>EL QUE ESDEVÉ PER A LA </a:t>
            </a:r>
            <a:r>
              <a:rPr b="1" lang="es-ES">
                <a:solidFill>
                  <a:srgbClr val="FCBF49"/>
                </a:solidFill>
                <a:latin typeface="Montserrat"/>
                <a:ea typeface="Montserrat"/>
                <a:cs typeface="Montserrat"/>
                <a:sym typeface="Montserrat"/>
              </a:rPr>
              <a:t>COMUNITAT</a:t>
            </a:r>
            <a:r>
              <a:rPr b="1" lang="es-ES">
                <a:solidFill>
                  <a:srgbClr val="007C85"/>
                </a:solidFill>
                <a:latin typeface="Montserrat"/>
                <a:ea typeface="Montserrat"/>
                <a:cs typeface="Montserrat"/>
                <a:sym typeface="Montserrat"/>
              </a:rPr>
              <a:t> I EL </a:t>
            </a:r>
            <a:r>
              <a:rPr b="1" lang="es-ES">
                <a:solidFill>
                  <a:srgbClr val="FCBF49"/>
                </a:solidFill>
                <a:latin typeface="Montserrat"/>
                <a:ea typeface="Montserrat"/>
                <a:cs typeface="Montserrat"/>
                <a:sym typeface="Montserrat"/>
              </a:rPr>
              <a:t>MEDI AMBIENT</a:t>
            </a:r>
            <a:endParaRPr b="1">
              <a:solidFill>
                <a:srgbClr val="FCBF49"/>
              </a:solidFill>
              <a:latin typeface="Montserrat"/>
              <a:ea typeface="Montserrat"/>
              <a:cs typeface="Montserrat"/>
              <a:sym typeface="Montserrat"/>
            </a:endParaRPr>
          </a:p>
        </p:txBody>
      </p:sp>
      <p:sp>
        <p:nvSpPr>
          <p:cNvPr id="326" name="Google Shape;326;p5"/>
          <p:cNvSpPr txBox="1"/>
          <p:nvPr>
            <p:ph idx="1" type="body"/>
          </p:nvPr>
        </p:nvSpPr>
        <p:spPr>
          <a:xfrm>
            <a:off x="4931225" y="3791350"/>
            <a:ext cx="6397800" cy="1956900"/>
          </a:xfrm>
          <a:prstGeom prst="rect">
            <a:avLst/>
          </a:prstGeom>
        </p:spPr>
        <p:txBody>
          <a:bodyPr anchorCtr="0" anchor="t" bIns="45700" lIns="91425" spcFirstLastPara="1" rIns="91425" wrap="square" tIns="45700">
            <a:noAutofit/>
          </a:bodyPr>
          <a:lstStyle/>
          <a:p>
            <a:pPr indent="-381000" lvl="0" marL="457200" rtl="0" algn="l">
              <a:lnSpc>
                <a:spcPct val="150000"/>
              </a:lnSpc>
              <a:spcBef>
                <a:spcPts val="1000"/>
              </a:spcBef>
              <a:spcAft>
                <a:spcPts val="0"/>
              </a:spcAft>
              <a:buClr>
                <a:srgbClr val="3C4344"/>
              </a:buClr>
              <a:buSzPts val="2400"/>
              <a:buFont typeface="Calibri"/>
              <a:buChar char="➔"/>
            </a:pPr>
            <a:r>
              <a:rPr lang="es-ES" sz="2400">
                <a:solidFill>
                  <a:srgbClr val="3C4344"/>
                </a:solidFill>
                <a:latin typeface="Calibri"/>
                <a:ea typeface="Calibri"/>
                <a:cs typeface="Calibri"/>
                <a:sym typeface="Calibri"/>
              </a:rPr>
              <a:t>Transport sostenible</a:t>
            </a:r>
            <a:endParaRPr sz="2400">
              <a:solidFill>
                <a:srgbClr val="3C4344"/>
              </a:solidFill>
              <a:latin typeface="Calibri"/>
              <a:ea typeface="Calibri"/>
              <a:cs typeface="Calibri"/>
              <a:sym typeface="Calibri"/>
            </a:endParaRPr>
          </a:p>
          <a:p>
            <a:pPr indent="-381000" lvl="0" marL="457200" rtl="0" algn="l">
              <a:lnSpc>
                <a:spcPct val="150000"/>
              </a:lnSpc>
              <a:spcBef>
                <a:spcPts val="0"/>
              </a:spcBef>
              <a:spcAft>
                <a:spcPts val="0"/>
              </a:spcAft>
              <a:buClr>
                <a:srgbClr val="3C4344"/>
              </a:buClr>
              <a:buSzPts val="2400"/>
              <a:buFont typeface="Calibri"/>
              <a:buChar char="➔"/>
            </a:pPr>
            <a:r>
              <a:rPr lang="es-ES" sz="2400">
                <a:solidFill>
                  <a:srgbClr val="3C4344"/>
                </a:solidFill>
                <a:latin typeface="Calibri"/>
                <a:ea typeface="Calibri"/>
                <a:cs typeface="Calibri"/>
                <a:sym typeface="Calibri"/>
              </a:rPr>
              <a:t>Menys consum de plastics</a:t>
            </a:r>
            <a:endParaRPr sz="2400">
              <a:solidFill>
                <a:srgbClr val="3C4344"/>
              </a:solidFill>
              <a:latin typeface="Calibri"/>
              <a:ea typeface="Calibri"/>
              <a:cs typeface="Calibri"/>
              <a:sym typeface="Calibri"/>
            </a:endParaRPr>
          </a:p>
          <a:p>
            <a:pPr indent="-381000" lvl="0" marL="457200" rtl="0" algn="l">
              <a:lnSpc>
                <a:spcPct val="150000"/>
              </a:lnSpc>
              <a:spcBef>
                <a:spcPts val="0"/>
              </a:spcBef>
              <a:spcAft>
                <a:spcPts val="0"/>
              </a:spcAft>
              <a:buClr>
                <a:srgbClr val="3C4344"/>
              </a:buClr>
              <a:buSzPts val="2400"/>
              <a:buFont typeface="Calibri"/>
              <a:buChar char="➔"/>
            </a:pPr>
            <a:r>
              <a:rPr lang="es-ES" sz="2400">
                <a:solidFill>
                  <a:srgbClr val="3C4344"/>
                </a:solidFill>
                <a:latin typeface="Calibri"/>
                <a:ea typeface="Calibri"/>
                <a:cs typeface="Calibri"/>
                <a:sym typeface="Calibri"/>
              </a:rPr>
              <a:t>Alimentació més sana</a:t>
            </a:r>
            <a:endParaRPr sz="2400">
              <a:solidFill>
                <a:srgbClr val="3C4344"/>
              </a:solidFill>
              <a:latin typeface="Calibri"/>
              <a:ea typeface="Calibri"/>
              <a:cs typeface="Calibri"/>
              <a:sym typeface="Calibri"/>
            </a:endParaRPr>
          </a:p>
          <a:p>
            <a:pPr indent="-381000" lvl="0" marL="457200" rtl="0" algn="l">
              <a:lnSpc>
                <a:spcPct val="150000"/>
              </a:lnSpc>
              <a:spcBef>
                <a:spcPts val="0"/>
              </a:spcBef>
              <a:spcAft>
                <a:spcPts val="0"/>
              </a:spcAft>
              <a:buClr>
                <a:srgbClr val="3C4344"/>
              </a:buClr>
              <a:buSzPts val="2400"/>
              <a:buFont typeface="Calibri"/>
              <a:buChar char="➔"/>
            </a:pPr>
            <a:r>
              <a:rPr lang="es-ES" sz="2400">
                <a:solidFill>
                  <a:srgbClr val="3C4344"/>
                </a:solidFill>
                <a:latin typeface="Calibri"/>
                <a:ea typeface="Calibri"/>
                <a:cs typeface="Calibri"/>
                <a:sym typeface="Calibri"/>
              </a:rPr>
              <a:t>Menys malbaratament alimentari </a:t>
            </a:r>
            <a:endParaRPr sz="2400">
              <a:solidFill>
                <a:srgbClr val="3C4344"/>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pic>
        <p:nvPicPr>
          <p:cNvPr id="331" name="Google Shape;331;p6"/>
          <p:cNvPicPr preferRelativeResize="0"/>
          <p:nvPr/>
        </p:nvPicPr>
        <p:blipFill rotWithShape="1">
          <a:blip r:embed="rId3">
            <a:alphaModFix/>
          </a:blip>
          <a:srcRect b="7813" l="0" r="0" t="7813"/>
          <a:stretch/>
        </p:blipFill>
        <p:spPr>
          <a:xfrm>
            <a:off x="4063608" y="0"/>
            <a:ext cx="8128400" cy="6858000"/>
          </a:xfrm>
          <a:prstGeom prst="rect">
            <a:avLst/>
          </a:prstGeom>
          <a:noFill/>
          <a:ln>
            <a:noFill/>
          </a:ln>
        </p:spPr>
      </p:pic>
      <p:sp>
        <p:nvSpPr>
          <p:cNvPr id="332" name="Google Shape;332;p6"/>
          <p:cNvSpPr txBox="1"/>
          <p:nvPr>
            <p:ph type="title"/>
          </p:nvPr>
        </p:nvSpPr>
        <p:spPr>
          <a:xfrm>
            <a:off x="320992" y="1003717"/>
            <a:ext cx="3421500" cy="11901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s-ES" sz="4100">
                <a:solidFill>
                  <a:srgbClr val="007C85"/>
                </a:solidFill>
                <a:latin typeface="Montserrat"/>
                <a:ea typeface="Montserrat"/>
                <a:cs typeface="Montserrat"/>
                <a:sym typeface="Montserrat"/>
              </a:rPr>
              <a:t>LA EVOLUCIÓ</a:t>
            </a:r>
            <a:endParaRPr sz="4100">
              <a:solidFill>
                <a:srgbClr val="007C85"/>
              </a:solidFill>
              <a:latin typeface="Montserrat"/>
              <a:ea typeface="Montserrat"/>
              <a:cs typeface="Montserrat"/>
              <a:sym typeface="Montserrat"/>
            </a:endParaRPr>
          </a:p>
        </p:txBody>
      </p:sp>
      <p:grpSp>
        <p:nvGrpSpPr>
          <p:cNvPr id="333" name="Google Shape;333;p6"/>
          <p:cNvGrpSpPr/>
          <p:nvPr/>
        </p:nvGrpSpPr>
        <p:grpSpPr>
          <a:xfrm>
            <a:off x="495825" y="3446350"/>
            <a:ext cx="2912100" cy="2912100"/>
            <a:chOff x="4860875" y="2725450"/>
            <a:chExt cx="2912100" cy="2912100"/>
          </a:xfrm>
        </p:grpSpPr>
        <p:sp>
          <p:nvSpPr>
            <p:cNvPr id="334" name="Google Shape;334;p6"/>
            <p:cNvSpPr/>
            <p:nvPr/>
          </p:nvSpPr>
          <p:spPr>
            <a:xfrm>
              <a:off x="4860875" y="2725450"/>
              <a:ext cx="2912100" cy="2912100"/>
            </a:xfrm>
            <a:prstGeom prst="ellipse">
              <a:avLst/>
            </a:prstGeom>
            <a:solidFill>
              <a:srgbClr val="FCBF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txBox="1"/>
            <p:nvPr/>
          </p:nvSpPr>
          <p:spPr>
            <a:xfrm>
              <a:off x="4931225" y="3133725"/>
              <a:ext cx="2771400" cy="1917900"/>
            </a:xfrm>
            <a:prstGeom prst="rect">
              <a:avLst/>
            </a:prstGeom>
            <a:noFill/>
            <a:ln>
              <a:noFill/>
            </a:ln>
          </p:spPr>
          <p:txBody>
            <a:bodyPr anchorCtr="0" anchor="t" bIns="91425" lIns="91425" spcFirstLastPara="1" rIns="91425" wrap="square" tIns="91425">
              <a:spAutoFit/>
            </a:bodyPr>
            <a:lstStyle/>
            <a:p>
              <a:pPr indent="-38100" lvl="0" marL="228600" rtl="0" algn="ctr">
                <a:lnSpc>
                  <a:spcPct val="115000"/>
                </a:lnSpc>
                <a:spcBef>
                  <a:spcPts val="1000"/>
                </a:spcBef>
                <a:spcAft>
                  <a:spcPts val="2100"/>
                </a:spcAft>
                <a:buNone/>
              </a:pPr>
              <a:r>
                <a:rPr lang="es-ES" sz="2100">
                  <a:solidFill>
                    <a:srgbClr val="3C4344"/>
                  </a:solidFill>
                  <a:latin typeface="Calibri"/>
                  <a:ea typeface="Calibri"/>
                  <a:cs typeface="Calibri"/>
                  <a:sym typeface="Calibri"/>
                </a:rPr>
                <a:t>Intercanvi de productes de segona mà i préstec (Sistema de punts)</a:t>
              </a:r>
              <a:br>
                <a:rPr b="1" lang="es-ES" sz="2100">
                  <a:solidFill>
                    <a:srgbClr val="3C4344"/>
                  </a:solidFill>
                  <a:latin typeface="Calibri"/>
                  <a:ea typeface="Calibri"/>
                  <a:cs typeface="Calibri"/>
                  <a:sym typeface="Calibri"/>
                </a:rPr>
              </a:br>
              <a:endParaRPr sz="1600">
                <a:latin typeface="Calibri"/>
                <a:ea typeface="Calibri"/>
                <a:cs typeface="Calibri"/>
                <a:sym typeface="Calibri"/>
              </a:endParaRPr>
            </a:p>
          </p:txBody>
        </p:sp>
      </p:grpSp>
      <p:sp>
        <p:nvSpPr>
          <p:cNvPr id="336" name="Google Shape;336;p6"/>
          <p:cNvSpPr/>
          <p:nvPr/>
        </p:nvSpPr>
        <p:spPr>
          <a:xfrm>
            <a:off x="3637725" y="2070000"/>
            <a:ext cx="2294100" cy="2249400"/>
          </a:xfrm>
          <a:prstGeom prst="ellipse">
            <a:avLst/>
          </a:prstGeom>
          <a:solidFill>
            <a:srgbClr val="FCBF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ES" sz="2000">
                <a:solidFill>
                  <a:srgbClr val="3C4344"/>
                </a:solidFill>
                <a:latin typeface="Calibri"/>
                <a:ea typeface="Calibri"/>
                <a:cs typeface="Calibri"/>
                <a:sym typeface="Calibri"/>
              </a:rPr>
              <a:t>Logística de supermercats</a:t>
            </a:r>
            <a:endParaRPr sz="2000">
              <a:solidFill>
                <a:srgbClr val="3C4344"/>
              </a:solidFill>
              <a:latin typeface="Calibri"/>
              <a:ea typeface="Calibri"/>
              <a:cs typeface="Calibri"/>
              <a:sym typeface="Calibri"/>
            </a:endParaRPr>
          </a:p>
        </p:txBody>
      </p:sp>
      <p:sp>
        <p:nvSpPr>
          <p:cNvPr id="337" name="Google Shape;337;p6"/>
          <p:cNvSpPr/>
          <p:nvPr/>
        </p:nvSpPr>
        <p:spPr>
          <a:xfrm>
            <a:off x="7733475" y="4108875"/>
            <a:ext cx="2489100" cy="2430300"/>
          </a:xfrm>
          <a:prstGeom prst="ellipse">
            <a:avLst/>
          </a:prstGeom>
          <a:solidFill>
            <a:srgbClr val="FCBF49"/>
          </a:solidFill>
          <a:ln>
            <a:noFill/>
          </a:ln>
        </p:spPr>
        <p:txBody>
          <a:bodyPr anchorCtr="0" anchor="ctr" bIns="91425" lIns="90000" spcFirstLastPara="1" rIns="91425" wrap="square" tIns="91425">
            <a:noAutofit/>
          </a:bodyPr>
          <a:lstStyle/>
          <a:p>
            <a:pPr indent="0" lvl="0" marL="0" rtl="0" algn="ctr">
              <a:spcBef>
                <a:spcPts val="0"/>
              </a:spcBef>
              <a:spcAft>
                <a:spcPts val="0"/>
              </a:spcAft>
              <a:buNone/>
            </a:pPr>
            <a:r>
              <a:rPr lang="es-ES" sz="1900">
                <a:latin typeface="Calibri"/>
                <a:ea typeface="Calibri"/>
                <a:cs typeface="Calibri"/>
                <a:sym typeface="Calibri"/>
              </a:rPr>
              <a:t>Malbaratament</a:t>
            </a:r>
            <a:endParaRPr sz="1900">
              <a:latin typeface="Calibri"/>
              <a:ea typeface="Calibri"/>
              <a:cs typeface="Calibri"/>
              <a:sym typeface="Calibri"/>
            </a:endParaRPr>
          </a:p>
          <a:p>
            <a:pPr indent="0" lvl="0" marL="0" rtl="0" algn="ctr">
              <a:spcBef>
                <a:spcPts val="0"/>
              </a:spcBef>
              <a:spcAft>
                <a:spcPts val="0"/>
              </a:spcAft>
              <a:buNone/>
            </a:pPr>
            <a:r>
              <a:rPr lang="es-ES" sz="1900">
                <a:latin typeface="Calibri"/>
                <a:ea typeface="Calibri"/>
                <a:cs typeface="Calibri"/>
                <a:sym typeface="Calibri"/>
              </a:rPr>
              <a:t>alimentari</a:t>
            </a:r>
            <a:endParaRPr sz="1900">
              <a:latin typeface="Calibri"/>
              <a:ea typeface="Calibri"/>
              <a:cs typeface="Calibri"/>
              <a:sym typeface="Calibri"/>
            </a:endParaRPr>
          </a:p>
        </p:txBody>
      </p:sp>
      <p:sp>
        <p:nvSpPr>
          <p:cNvPr id="338" name="Google Shape;338;p6"/>
          <p:cNvSpPr/>
          <p:nvPr/>
        </p:nvSpPr>
        <p:spPr>
          <a:xfrm>
            <a:off x="9416125" y="681350"/>
            <a:ext cx="2489100" cy="2430300"/>
          </a:xfrm>
          <a:prstGeom prst="ellipse">
            <a:avLst/>
          </a:prstGeom>
          <a:solidFill>
            <a:srgbClr val="FCBF49"/>
          </a:solidFill>
          <a:ln>
            <a:noFill/>
          </a:ln>
        </p:spPr>
        <p:txBody>
          <a:bodyPr anchorCtr="0" anchor="ctr" bIns="91425" lIns="90000" spcFirstLastPara="1" rIns="91425" wrap="square" tIns="91425">
            <a:noAutofit/>
          </a:bodyPr>
          <a:lstStyle/>
          <a:p>
            <a:pPr indent="0" lvl="0" marL="0" rtl="0" algn="ctr">
              <a:spcBef>
                <a:spcPts val="0"/>
              </a:spcBef>
              <a:spcAft>
                <a:spcPts val="0"/>
              </a:spcAft>
              <a:buNone/>
            </a:pPr>
            <a:r>
              <a:rPr lang="es-ES" sz="1900">
                <a:latin typeface="Calibri"/>
                <a:ea typeface="Calibri"/>
                <a:cs typeface="Calibri"/>
                <a:sym typeface="Calibri"/>
              </a:rPr>
              <a:t>Reducció de la utilització del plàstic</a:t>
            </a:r>
            <a:endParaRPr sz="1900">
              <a:latin typeface="Calibri"/>
              <a:ea typeface="Calibri"/>
              <a:cs typeface="Calibri"/>
              <a:sym typeface="Calibri"/>
            </a:endParaRPr>
          </a:p>
        </p:txBody>
      </p:sp>
      <p:cxnSp>
        <p:nvCxnSpPr>
          <p:cNvPr id="339" name="Google Shape;339;p6"/>
          <p:cNvCxnSpPr/>
          <p:nvPr/>
        </p:nvCxnSpPr>
        <p:spPr>
          <a:xfrm flipH="1" rot="10800000">
            <a:off x="3407925" y="4189450"/>
            <a:ext cx="838200" cy="628500"/>
          </a:xfrm>
          <a:prstGeom prst="straightConnector1">
            <a:avLst/>
          </a:prstGeom>
          <a:noFill/>
          <a:ln cap="flat" cmpd="sng" w="76200">
            <a:solidFill>
              <a:srgbClr val="212121"/>
            </a:solidFill>
            <a:prstDash val="solid"/>
            <a:round/>
            <a:headEnd len="med" w="med" type="none"/>
            <a:tailEnd len="med" w="med" type="stealth"/>
          </a:ln>
        </p:spPr>
      </p:cxnSp>
      <p:cxnSp>
        <p:nvCxnSpPr>
          <p:cNvPr id="340" name="Google Shape;340;p6"/>
          <p:cNvCxnSpPr/>
          <p:nvPr/>
        </p:nvCxnSpPr>
        <p:spPr>
          <a:xfrm>
            <a:off x="5571375" y="4008325"/>
            <a:ext cx="2217900" cy="933600"/>
          </a:xfrm>
          <a:prstGeom prst="straightConnector1">
            <a:avLst/>
          </a:prstGeom>
          <a:noFill/>
          <a:ln cap="flat" cmpd="sng" w="76200">
            <a:solidFill>
              <a:srgbClr val="212121"/>
            </a:solidFill>
            <a:prstDash val="solid"/>
            <a:round/>
            <a:headEnd len="med" w="med" type="none"/>
            <a:tailEnd len="med" w="med" type="stealth"/>
          </a:ln>
          <a:effectLst>
            <a:outerShdw blurRad="57150" rotWithShape="0" algn="bl" dir="5400000" dist="19050">
              <a:srgbClr val="000000">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gd2abfcf2f2_0_1"/>
          <p:cNvPicPr preferRelativeResize="0"/>
          <p:nvPr/>
        </p:nvPicPr>
        <p:blipFill rotWithShape="1">
          <a:blip r:embed="rId3">
            <a:alphaModFix/>
          </a:blip>
          <a:srcRect b="21875" l="0" r="0" t="21875"/>
          <a:stretch/>
        </p:blipFill>
        <p:spPr>
          <a:xfrm>
            <a:off x="2" y="0"/>
            <a:ext cx="12192000" cy="6858000"/>
          </a:xfrm>
          <a:prstGeom prst="rect">
            <a:avLst/>
          </a:prstGeom>
          <a:noFill/>
          <a:ln>
            <a:noFill/>
          </a:ln>
        </p:spPr>
      </p:pic>
      <p:sp>
        <p:nvSpPr>
          <p:cNvPr id="346" name="Google Shape;346;gd2abfcf2f2_0_1"/>
          <p:cNvSpPr/>
          <p:nvPr/>
        </p:nvSpPr>
        <p:spPr>
          <a:xfrm>
            <a:off x="0" y="3432533"/>
            <a:ext cx="6091200" cy="2286000"/>
          </a:xfrm>
          <a:prstGeom prst="rect">
            <a:avLst/>
          </a:prstGeom>
          <a:solidFill>
            <a:srgbClr val="FFFFFF">
              <a:alpha val="8549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7" name="Google Shape;347;gd2abfcf2f2_0_1"/>
          <p:cNvSpPr txBox="1"/>
          <p:nvPr>
            <p:ph type="title"/>
          </p:nvPr>
        </p:nvSpPr>
        <p:spPr>
          <a:xfrm>
            <a:off x="-100" y="3432525"/>
            <a:ext cx="6091200" cy="2286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s-ES" sz="3200">
                <a:solidFill>
                  <a:srgbClr val="3C4344"/>
                </a:solidFill>
              </a:rPr>
              <a:t>   </a:t>
            </a:r>
            <a:r>
              <a:rPr lang="es-ES" sz="3200">
                <a:solidFill>
                  <a:srgbClr val="3C4344"/>
                </a:solidFill>
              </a:rPr>
              <a:t>VIABILITAT, </a:t>
            </a:r>
            <a:r>
              <a:rPr lang="es-ES" sz="3200">
                <a:solidFill>
                  <a:srgbClr val="FCBF49"/>
                </a:solidFill>
              </a:rPr>
              <a:t>IMPACTE</a:t>
            </a:r>
            <a:r>
              <a:rPr lang="es-ES" sz="3200">
                <a:solidFill>
                  <a:srgbClr val="3C4344"/>
                </a:solidFill>
              </a:rPr>
              <a:t> I LLEGAT</a:t>
            </a:r>
            <a:endParaRPr sz="3200">
              <a:solidFill>
                <a:srgbClr val="3C434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rcuito">
  <a:themeElements>
    <a:clrScheme name="Intermedio">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2021-04-17T16:44:59Z</dcterms:created>
  <dc:creator>Pilar</dc:creator>
</cp:coreProperties>
</file>